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e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906000" type="A4"/>
  <p:notesSz cx="10018713" cy="68897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E19C60-83D4-4953-A0B1-3F96B6EA7DC8}" v="5" dt="2024-03-01T12:58:37.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440" y="-3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Kopfzeilenplatzhalter 1"/>
          <p:cNvSpPr txBox="1">
            <a:spLocks noGrp="1"/>
          </p:cNvSpPr>
          <p:nvPr>
            <p:ph type="hdr" sz="quarter"/>
          </p:nvPr>
        </p:nvSpPr>
        <p:spPr>
          <a:xfrm>
            <a:off x="1" y="0"/>
            <a:ext cx="4347837" cy="344260"/>
          </a:xfrm>
          <a:prstGeom prst="rect">
            <a:avLst/>
          </a:prstGeom>
          <a:noFill/>
          <a:ln>
            <a:noFill/>
          </a:ln>
        </p:spPr>
        <p:txBody>
          <a:bodyPr vert="horz" wrap="none" lIns="83383" tIns="41682" rIns="83383" bIns="41682" anchor="t" anchorCtr="0" compatLnSpc="0"/>
          <a:lstStyle/>
          <a:p>
            <a:pPr defTabSz="847089" hangingPunct="0">
              <a:defRPr sz="1400" b="0" i="0" u="none" strike="noStrike" kern="0" cap="none" spc="0" baseline="0">
                <a:solidFill>
                  <a:srgbClr val="000000"/>
                </a:solidFill>
                <a:uFillTx/>
              </a:defRPr>
            </a:pPr>
            <a:endParaRPr lang="de-DE" sz="1300" kern="0">
              <a:solidFill>
                <a:srgbClr val="000000"/>
              </a:solidFill>
              <a:latin typeface="Arial" pitchFamily="18"/>
              <a:ea typeface="Microsoft YaHei" pitchFamily="2"/>
              <a:cs typeface="Mangal" pitchFamily="2"/>
            </a:endParaRPr>
          </a:p>
        </p:txBody>
      </p:sp>
      <p:sp>
        <p:nvSpPr>
          <p:cNvPr id="3" name="Datumsplatzhalter 2"/>
          <p:cNvSpPr txBox="1">
            <a:spLocks noGrp="1"/>
          </p:cNvSpPr>
          <p:nvPr>
            <p:ph type="dt" sz="quarter" idx="1"/>
          </p:nvPr>
        </p:nvSpPr>
        <p:spPr>
          <a:xfrm>
            <a:off x="5670839" y="0"/>
            <a:ext cx="4347837" cy="344260"/>
          </a:xfrm>
          <a:prstGeom prst="rect">
            <a:avLst/>
          </a:prstGeom>
          <a:noFill/>
          <a:ln>
            <a:noFill/>
          </a:ln>
        </p:spPr>
        <p:txBody>
          <a:bodyPr vert="horz" wrap="none" lIns="83383" tIns="41682" rIns="83383" bIns="41682" anchor="t" anchorCtr="0" compatLnSpc="0"/>
          <a:lstStyle/>
          <a:p>
            <a:pPr algn="r" defTabSz="847089" hangingPunct="0">
              <a:defRPr sz="1400" b="0" i="0" u="none" strike="noStrike" kern="0" cap="none" spc="0" baseline="0">
                <a:solidFill>
                  <a:srgbClr val="000000"/>
                </a:solidFill>
                <a:uFillTx/>
              </a:defRPr>
            </a:pPr>
            <a:endParaRPr lang="de-DE" sz="1300" kern="0">
              <a:solidFill>
                <a:srgbClr val="000000"/>
              </a:solidFill>
              <a:latin typeface="Arial" pitchFamily="18"/>
              <a:ea typeface="Microsoft YaHei" pitchFamily="2"/>
              <a:cs typeface="Mangal" pitchFamily="2"/>
            </a:endParaRPr>
          </a:p>
        </p:txBody>
      </p:sp>
      <p:sp>
        <p:nvSpPr>
          <p:cNvPr id="4" name="Fußzeilenplatzhalter 3"/>
          <p:cNvSpPr txBox="1">
            <a:spLocks noGrp="1"/>
          </p:cNvSpPr>
          <p:nvPr>
            <p:ph type="ftr" sz="quarter" idx="2"/>
          </p:nvPr>
        </p:nvSpPr>
        <p:spPr>
          <a:xfrm>
            <a:off x="1" y="6545375"/>
            <a:ext cx="4347837" cy="344260"/>
          </a:xfrm>
          <a:prstGeom prst="rect">
            <a:avLst/>
          </a:prstGeom>
          <a:noFill/>
          <a:ln>
            <a:noFill/>
          </a:ln>
        </p:spPr>
        <p:txBody>
          <a:bodyPr vert="horz" wrap="none" lIns="83383" tIns="41682" rIns="83383" bIns="41682" anchor="b" anchorCtr="0" compatLnSpc="0"/>
          <a:lstStyle/>
          <a:p>
            <a:pPr defTabSz="847089" hangingPunct="0">
              <a:defRPr sz="1400" b="0" i="0" u="none" strike="noStrike" kern="0" cap="none" spc="0" baseline="0">
                <a:solidFill>
                  <a:srgbClr val="000000"/>
                </a:solidFill>
                <a:uFillTx/>
              </a:defRPr>
            </a:pPr>
            <a:endParaRPr lang="de-DE" sz="1300" kern="0">
              <a:solidFill>
                <a:srgbClr val="000000"/>
              </a:solidFill>
              <a:latin typeface="Arial" pitchFamily="18"/>
              <a:ea typeface="Microsoft YaHei" pitchFamily="2"/>
              <a:cs typeface="Mangal" pitchFamily="2"/>
            </a:endParaRPr>
          </a:p>
        </p:txBody>
      </p:sp>
      <p:sp>
        <p:nvSpPr>
          <p:cNvPr id="5" name="Foliennummernplatzhalter 4"/>
          <p:cNvSpPr txBox="1">
            <a:spLocks noGrp="1"/>
          </p:cNvSpPr>
          <p:nvPr>
            <p:ph type="sldNum" sz="quarter" idx="3"/>
          </p:nvPr>
        </p:nvSpPr>
        <p:spPr>
          <a:xfrm>
            <a:off x="5670839" y="6545375"/>
            <a:ext cx="4347837" cy="344260"/>
          </a:xfrm>
          <a:prstGeom prst="rect">
            <a:avLst/>
          </a:prstGeom>
          <a:noFill/>
          <a:ln>
            <a:noFill/>
          </a:ln>
        </p:spPr>
        <p:txBody>
          <a:bodyPr vert="horz" wrap="none" lIns="83383" tIns="41682" rIns="83383" bIns="41682" anchor="b" anchorCtr="0" compatLnSpc="0"/>
          <a:lstStyle/>
          <a:p>
            <a:pPr algn="r" defTabSz="847089" hangingPunct="0">
              <a:defRPr sz="1400" b="0" i="0" u="none" strike="noStrike" kern="0" cap="none" spc="0" baseline="0">
                <a:solidFill>
                  <a:srgbClr val="000000"/>
                </a:solidFill>
                <a:uFillTx/>
              </a:defRPr>
            </a:pPr>
            <a:fld id="{6A80BE6C-D85D-43CD-97B1-354E923D5218}" type="slidenum">
              <a:pPr algn="r" defTabSz="847089" hangingPunct="0">
                <a:defRPr sz="1400" b="0" i="0" u="none" strike="noStrike" kern="0" cap="none" spc="0" baseline="0">
                  <a:solidFill>
                    <a:srgbClr val="000000"/>
                  </a:solidFill>
                  <a:uFillTx/>
                </a:defRPr>
              </a:pPr>
              <a:t>‹Nr.›</a:t>
            </a:fld>
            <a:endParaRPr lang="de-DE" sz="1300" kern="0">
              <a:solidFill>
                <a:srgbClr val="000000"/>
              </a:solidFill>
              <a:latin typeface="Arial" pitchFamily="18"/>
              <a:ea typeface="Microsoft YaHei" pitchFamily="2"/>
              <a:cs typeface="Mangal" pitchFamily="2"/>
            </a:endParaRPr>
          </a:p>
        </p:txBody>
      </p:sp>
    </p:spTree>
    <p:extLst>
      <p:ext uri="{BB962C8B-B14F-4D97-AF65-F5344CB8AC3E}">
        <p14:creationId xmlns:p14="http://schemas.microsoft.com/office/powerpoint/2010/main" val="2976940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Folienbildplatzhalter 1"/>
          <p:cNvSpPr>
            <a:spLocks noGrp="1" noRot="1" noChangeAspect="1"/>
          </p:cNvSpPr>
          <p:nvPr>
            <p:ph type="sldImg" idx="2"/>
          </p:nvPr>
        </p:nvSpPr>
        <p:spPr>
          <a:xfrm>
            <a:off x="4114800" y="523875"/>
            <a:ext cx="1785938" cy="2582863"/>
          </a:xfrm>
          <a:prstGeom prst="rect">
            <a:avLst/>
          </a:prstGeom>
          <a:noFill/>
          <a:ln>
            <a:noFill/>
            <a:prstDash val="solid"/>
          </a:ln>
        </p:spPr>
      </p:sp>
      <p:sp>
        <p:nvSpPr>
          <p:cNvPr id="3" name="Notizenplatzhalter 2"/>
          <p:cNvSpPr txBox="1">
            <a:spLocks noGrp="1"/>
          </p:cNvSpPr>
          <p:nvPr>
            <p:ph type="body" sz="quarter" idx="3"/>
          </p:nvPr>
        </p:nvSpPr>
        <p:spPr>
          <a:xfrm>
            <a:off x="1001911" y="3272577"/>
            <a:ext cx="8014836" cy="3100209"/>
          </a:xfrm>
          <a:prstGeom prst="rect">
            <a:avLst/>
          </a:prstGeom>
          <a:noFill/>
          <a:ln>
            <a:noFill/>
          </a:ln>
        </p:spPr>
        <p:txBody>
          <a:bodyPr vert="horz" wrap="square" lIns="0" tIns="0" rIns="0" bIns="0" anchor="t" anchorCtr="0" compatLnSpc="1"/>
          <a:lstStyle/>
          <a:p>
            <a:pPr lvl="0"/>
            <a:endParaRPr lang="de-DE"/>
          </a:p>
        </p:txBody>
      </p:sp>
      <p:sp>
        <p:nvSpPr>
          <p:cNvPr id="4" name="Kopfzeilenplatzhalter 3"/>
          <p:cNvSpPr txBox="1">
            <a:spLocks noGrp="1"/>
          </p:cNvSpPr>
          <p:nvPr>
            <p:ph type="hdr" sz="quarter"/>
          </p:nvPr>
        </p:nvSpPr>
        <p:spPr>
          <a:xfrm>
            <a:off x="1" y="0"/>
            <a:ext cx="4347837" cy="344260"/>
          </a:xfrm>
          <a:prstGeom prst="rect">
            <a:avLst/>
          </a:prstGeom>
          <a:noFill/>
          <a:ln>
            <a:noFill/>
          </a:ln>
        </p:spPr>
        <p:txBody>
          <a:bodyPr vert="horz" wrap="square" lIns="0" tIns="0" rIns="0" bIns="0" anchor="t" anchorCtr="0" compatLnSpc="1"/>
          <a:lstStyle>
            <a:lvl1pPr marL="0" marR="0" lvl="0" indent="0" algn="l" defTabSz="847089" rtl="0" fontAlgn="auto" hangingPunct="0">
              <a:lnSpc>
                <a:spcPct val="100000"/>
              </a:lnSpc>
              <a:spcBef>
                <a:spcPts val="0"/>
              </a:spcBef>
              <a:spcAft>
                <a:spcPts val="0"/>
              </a:spcAft>
              <a:buNone/>
              <a:tabLst/>
              <a:defRPr lang="de-DE" sz="13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de-DE"/>
          </a:p>
        </p:txBody>
      </p:sp>
      <p:sp>
        <p:nvSpPr>
          <p:cNvPr id="5" name="Datumsplatzhalter 4"/>
          <p:cNvSpPr txBox="1">
            <a:spLocks noGrp="1"/>
          </p:cNvSpPr>
          <p:nvPr>
            <p:ph type="dt" idx="1"/>
          </p:nvPr>
        </p:nvSpPr>
        <p:spPr>
          <a:xfrm>
            <a:off x="5670839" y="0"/>
            <a:ext cx="4347837" cy="344260"/>
          </a:xfrm>
          <a:prstGeom prst="rect">
            <a:avLst/>
          </a:prstGeom>
          <a:noFill/>
          <a:ln>
            <a:noFill/>
          </a:ln>
        </p:spPr>
        <p:txBody>
          <a:bodyPr vert="horz" wrap="square" lIns="0" tIns="0" rIns="0" bIns="0" anchor="t" anchorCtr="0" compatLnSpc="1"/>
          <a:lstStyle>
            <a:lvl1pPr marL="0" marR="0" lvl="0" indent="0" algn="r" defTabSz="847089" rtl="0" fontAlgn="auto" hangingPunct="0">
              <a:lnSpc>
                <a:spcPct val="100000"/>
              </a:lnSpc>
              <a:spcBef>
                <a:spcPts val="0"/>
              </a:spcBef>
              <a:spcAft>
                <a:spcPts val="0"/>
              </a:spcAft>
              <a:buNone/>
              <a:tabLst/>
              <a:defRPr lang="de-DE" sz="13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de-DE"/>
          </a:p>
        </p:txBody>
      </p:sp>
      <p:sp>
        <p:nvSpPr>
          <p:cNvPr id="6" name="Fußzeilenplatzhalter 5"/>
          <p:cNvSpPr txBox="1">
            <a:spLocks noGrp="1"/>
          </p:cNvSpPr>
          <p:nvPr>
            <p:ph type="ftr" sz="quarter" idx="4"/>
          </p:nvPr>
        </p:nvSpPr>
        <p:spPr>
          <a:xfrm>
            <a:off x="1" y="6545375"/>
            <a:ext cx="4347837" cy="344260"/>
          </a:xfrm>
          <a:prstGeom prst="rect">
            <a:avLst/>
          </a:prstGeom>
          <a:noFill/>
          <a:ln>
            <a:noFill/>
          </a:ln>
        </p:spPr>
        <p:txBody>
          <a:bodyPr vert="horz" wrap="square" lIns="0" tIns="0" rIns="0" bIns="0" anchor="b" anchorCtr="0" compatLnSpc="1"/>
          <a:lstStyle>
            <a:lvl1pPr marL="0" marR="0" lvl="0" indent="0" algn="l" defTabSz="847089" rtl="0" fontAlgn="auto" hangingPunct="0">
              <a:lnSpc>
                <a:spcPct val="100000"/>
              </a:lnSpc>
              <a:spcBef>
                <a:spcPts val="0"/>
              </a:spcBef>
              <a:spcAft>
                <a:spcPts val="0"/>
              </a:spcAft>
              <a:buNone/>
              <a:tabLst/>
              <a:defRPr lang="de-DE" sz="13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de-DE"/>
          </a:p>
        </p:txBody>
      </p:sp>
      <p:sp>
        <p:nvSpPr>
          <p:cNvPr id="7" name="Foliennummernplatzhalter 6"/>
          <p:cNvSpPr txBox="1">
            <a:spLocks noGrp="1"/>
          </p:cNvSpPr>
          <p:nvPr>
            <p:ph type="sldNum" sz="quarter" idx="5"/>
          </p:nvPr>
        </p:nvSpPr>
        <p:spPr>
          <a:xfrm>
            <a:off x="5670839" y="6545375"/>
            <a:ext cx="4347837" cy="344260"/>
          </a:xfrm>
          <a:prstGeom prst="rect">
            <a:avLst/>
          </a:prstGeom>
          <a:noFill/>
          <a:ln>
            <a:noFill/>
          </a:ln>
        </p:spPr>
        <p:txBody>
          <a:bodyPr vert="horz" wrap="square" lIns="0" tIns="0" rIns="0" bIns="0" anchor="b" anchorCtr="0" compatLnSpc="1"/>
          <a:lstStyle>
            <a:lvl1pPr marL="0" marR="0" lvl="0" indent="0" algn="r" defTabSz="847089" rtl="0" fontAlgn="auto" hangingPunct="0">
              <a:lnSpc>
                <a:spcPct val="100000"/>
              </a:lnSpc>
              <a:spcBef>
                <a:spcPts val="0"/>
              </a:spcBef>
              <a:spcAft>
                <a:spcPts val="0"/>
              </a:spcAft>
              <a:buNone/>
              <a:tabLst/>
              <a:defRPr lang="de-DE" sz="1300" b="0" i="0" u="none" strike="noStrike" kern="1200" cap="none" spc="0" baseline="0">
                <a:solidFill>
                  <a:srgbClr val="000000"/>
                </a:solidFill>
                <a:uFillTx/>
                <a:latin typeface="Times New Roman" pitchFamily="18"/>
                <a:ea typeface="Lucida Sans Unicode" pitchFamily="2"/>
                <a:cs typeface="Tahoma" pitchFamily="2"/>
              </a:defRPr>
            </a:lvl1pPr>
          </a:lstStyle>
          <a:p>
            <a:pPr lvl="0"/>
            <a:fld id="{753553EA-2514-49C0-B57B-828A9D90BFD0}" type="slidenum">
              <a:t>‹Nr.›</a:t>
            </a:fld>
            <a:endParaRPr lang="de-DE"/>
          </a:p>
        </p:txBody>
      </p:sp>
    </p:spTree>
    <p:extLst>
      <p:ext uri="{BB962C8B-B14F-4D97-AF65-F5344CB8AC3E}">
        <p14:creationId xmlns:p14="http://schemas.microsoft.com/office/powerpoint/2010/main" val="904030271"/>
      </p:ext>
    </p:extLst>
  </p:cSld>
  <p:clrMap bg1="lt1" tx1="dk1" bg2="lt2" tx2="dk2" accent1="accent1" accent2="accent2" accent3="accent3" accent4="accent4" accent5="accent5" accent6="accent6" hlink="hlink" folHlink="folHlink"/>
  <p:notesStyle>
    <a:lvl1pPr marL="198360" marR="0" lvl="0" indent="-198360" defTabSz="839748" rtl="0" fontAlgn="auto" hangingPunct="0">
      <a:lnSpc>
        <a:spcPct val="100000"/>
      </a:lnSpc>
      <a:spcBef>
        <a:spcPts val="0"/>
      </a:spcBef>
      <a:spcAft>
        <a:spcPts val="0"/>
      </a:spcAft>
      <a:buNone/>
      <a:tabLst/>
      <a:defRPr lang="de-DE" sz="1837" b="0" i="0" u="none" strike="noStrike" kern="1200" cap="none" spc="0" baseline="0">
        <a:solidFill>
          <a:srgbClr val="000000"/>
        </a:solidFill>
        <a:uFillTx/>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6"/>
          <p:cNvSpPr txBox="1"/>
          <p:nvPr/>
        </p:nvSpPr>
        <p:spPr>
          <a:xfrm>
            <a:off x="5670839" y="6545375"/>
            <a:ext cx="4347837" cy="344260"/>
          </a:xfrm>
          <a:prstGeom prst="rect">
            <a:avLst/>
          </a:prstGeom>
          <a:noFill/>
          <a:ln>
            <a:noFill/>
          </a:ln>
        </p:spPr>
        <p:txBody>
          <a:bodyPr vert="horz" wrap="square" lIns="0" tIns="0" rIns="0" bIns="0" anchor="b" anchorCtr="0" compatLnSpc="1"/>
          <a:lstStyle/>
          <a:p>
            <a:pPr algn="r" defTabSz="847089" hangingPunct="0">
              <a:defRPr sz="1800" b="0" i="0" u="none" strike="noStrike" kern="0" cap="none" spc="0" baseline="0">
                <a:solidFill>
                  <a:srgbClr val="000000"/>
                </a:solidFill>
                <a:uFillTx/>
              </a:defRPr>
            </a:pPr>
            <a:fld id="{B661F59E-30A0-4971-995A-A26253AAF877}" type="slidenum">
              <a:pPr algn="r" defTabSz="847089" hangingPunct="0">
                <a:defRPr sz="1800" b="0" i="0" u="none" strike="noStrike" kern="0" cap="none" spc="0" baseline="0">
                  <a:solidFill>
                    <a:srgbClr val="000000"/>
                  </a:solidFill>
                  <a:uFillTx/>
                </a:defRPr>
              </a:pPr>
              <a:t>1</a:t>
            </a:fld>
            <a:endParaRPr lang="de-DE" sz="1300" kern="0">
              <a:solidFill>
                <a:srgbClr val="000000"/>
              </a:solidFill>
              <a:latin typeface="Times New Roman" pitchFamily="18"/>
              <a:ea typeface="Lucida Sans Unicode" pitchFamily="2"/>
              <a:cs typeface="Tahoma" pitchFamily="2"/>
            </a:endParaRPr>
          </a:p>
        </p:txBody>
      </p:sp>
      <p:sp>
        <p:nvSpPr>
          <p:cNvPr id="3" name="Folienbildplatzhalter 1"/>
          <p:cNvSpPr>
            <a:spLocks noGrp="1" noRot="1" noChangeAspect="1"/>
          </p:cNvSpPr>
          <p:nvPr>
            <p:ph type="sldImg"/>
          </p:nvPr>
        </p:nvSpPr>
        <p:spPr>
          <a:xfrm>
            <a:off x="4114800" y="523875"/>
            <a:ext cx="1785938" cy="2582863"/>
          </a:xfrm>
          <a:solidFill>
            <a:srgbClr val="5B9BD5"/>
          </a:solidFill>
          <a:ln w="25402">
            <a:solidFill>
              <a:srgbClr val="41719C"/>
            </a:solidFill>
            <a:prstDash val="solid"/>
          </a:ln>
        </p:spPr>
      </p:sp>
      <p:sp>
        <p:nvSpPr>
          <p:cNvPr id="4" name="Notizenplatzhalter 2"/>
          <p:cNvSpPr txBox="1">
            <a:spLocks noGrp="1"/>
          </p:cNvSpPr>
          <p:nvPr>
            <p:ph type="body" sz="quarter" idx="1"/>
          </p:nvPr>
        </p:nvSpPr>
        <p:spPr>
          <a:xfrm>
            <a:off x="1001911" y="3272577"/>
            <a:ext cx="8014836" cy="286535"/>
          </a:xfrm>
        </p:spPr>
        <p:txBody>
          <a:bodyPr>
            <a:spAutoFit/>
          </a:bodyPr>
          <a:lstStyle/>
          <a:p>
            <a:endParaRPr lang="de-DE"/>
          </a:p>
        </p:txBody>
      </p:sp>
    </p:spTree>
    <p:extLst>
      <p:ext uri="{BB962C8B-B14F-4D97-AF65-F5344CB8AC3E}">
        <p14:creationId xmlns:p14="http://schemas.microsoft.com/office/powerpoint/2010/main" val="2712706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txBox="1">
            <a:spLocks noGrp="1"/>
          </p:cNvSpPr>
          <p:nvPr>
            <p:ph type="ctrTitle"/>
          </p:nvPr>
        </p:nvSpPr>
        <p:spPr>
          <a:xfrm>
            <a:off x="514350" y="1621194"/>
            <a:ext cx="5829300" cy="3448760"/>
          </a:xfrm>
        </p:spPr>
        <p:txBody>
          <a:bodyPr anchor="b" anchorCtr="1"/>
          <a:lstStyle>
            <a:lvl1pPr algn="ctr">
              <a:defRPr sz="4500"/>
            </a:lvl1pPr>
          </a:lstStyle>
          <a:p>
            <a:pPr lvl="0"/>
            <a:r>
              <a:rPr lang="de-DE"/>
              <a:t>Titelmasterformat durch Klicken bearbeiten</a:t>
            </a:r>
            <a:endParaRPr lang="en-US"/>
          </a:p>
        </p:txBody>
      </p:sp>
      <p:sp>
        <p:nvSpPr>
          <p:cNvPr id="3" name="Subtitle 2"/>
          <p:cNvSpPr txBox="1">
            <a:spLocks noGrp="1"/>
          </p:cNvSpPr>
          <p:nvPr>
            <p:ph type="subTitle" idx="1"/>
          </p:nvPr>
        </p:nvSpPr>
        <p:spPr>
          <a:xfrm>
            <a:off x="857250" y="5202945"/>
            <a:ext cx="5143499" cy="2391658"/>
          </a:xfrm>
        </p:spPr>
        <p:txBody>
          <a:bodyPr anchorCtr="1"/>
          <a:lstStyle>
            <a:lvl1pPr marL="0" indent="0" algn="ctr">
              <a:buNone/>
              <a:defRPr sz="1800"/>
            </a:lvl1pPr>
          </a:lstStyle>
          <a:p>
            <a:pPr lvl="0"/>
            <a:r>
              <a:rPr lang="de-DE"/>
              <a:t>Formatvorlage des Untertitelmasters durch Klicken bearbeiten</a:t>
            </a:r>
            <a:endParaRPr lang="en-US"/>
          </a:p>
        </p:txBody>
      </p:sp>
      <p:sp>
        <p:nvSpPr>
          <p:cNvPr id="4" name="Date Placeholder 3"/>
          <p:cNvSpPr txBox="1">
            <a:spLocks noGrp="1"/>
          </p:cNvSpPr>
          <p:nvPr>
            <p:ph type="dt" sz="half" idx="7"/>
          </p:nvPr>
        </p:nvSpPr>
        <p:spPr/>
        <p:txBody>
          <a:bodyPr/>
          <a:lstStyle>
            <a:lvl1pPr>
              <a:defRPr/>
            </a:lvl1pPr>
          </a:lstStyle>
          <a:p>
            <a:pPr lvl="0"/>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FB8E4629-A2AC-4F51-AC34-6517189A6611}" type="slidenum">
              <a:t>‹Nr.›</a:t>
            </a:fld>
            <a:endParaRPr lang="de-DE"/>
          </a:p>
        </p:txBody>
      </p:sp>
    </p:spTree>
    <p:extLst>
      <p:ext uri="{BB962C8B-B14F-4D97-AF65-F5344CB8AC3E}">
        <p14:creationId xmlns:p14="http://schemas.microsoft.com/office/powerpoint/2010/main" val="1528567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de-DE"/>
              <a:t>Titelmasterformat durch Klicken bearbeiten</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txBox="1">
            <a:spLocks noGrp="1"/>
          </p:cNvSpPr>
          <p:nvPr>
            <p:ph type="dt" sz="half" idx="7"/>
          </p:nvPr>
        </p:nvSpPr>
        <p:spPr/>
        <p:txBody>
          <a:bodyPr/>
          <a:lstStyle>
            <a:lvl1pPr>
              <a:defRPr/>
            </a:lvl1pPr>
          </a:lstStyle>
          <a:p>
            <a:pPr lvl="0"/>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6353B136-F65B-4FAF-848B-1B428422D76B}" type="slidenum">
              <a:t>‹Nr.›</a:t>
            </a:fld>
            <a:endParaRPr lang="de-DE"/>
          </a:p>
        </p:txBody>
      </p:sp>
    </p:spTree>
    <p:extLst>
      <p:ext uri="{BB962C8B-B14F-4D97-AF65-F5344CB8AC3E}">
        <p14:creationId xmlns:p14="http://schemas.microsoft.com/office/powerpoint/2010/main" val="3743221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4907758" y="527398"/>
            <a:ext cx="1478758" cy="8394877"/>
          </a:xfrm>
        </p:spPr>
        <p:txBody>
          <a:bodyPr vert="eaVert"/>
          <a:lstStyle>
            <a:lvl1pPr>
              <a:defRPr/>
            </a:lvl1pPr>
          </a:lstStyle>
          <a:p>
            <a:pPr lvl="0"/>
            <a:r>
              <a:rPr lang="de-DE"/>
              <a:t>Titelmasterformat durch Klicken bearbeiten</a:t>
            </a:r>
            <a:endParaRPr lang="en-US"/>
          </a:p>
        </p:txBody>
      </p:sp>
      <p:sp>
        <p:nvSpPr>
          <p:cNvPr id="3" name="Vertical Text Placeholder 2"/>
          <p:cNvSpPr txBox="1">
            <a:spLocks noGrp="1"/>
          </p:cNvSpPr>
          <p:nvPr>
            <p:ph type="body" orient="vert" idx="1"/>
          </p:nvPr>
        </p:nvSpPr>
        <p:spPr>
          <a:xfrm>
            <a:off x="471492" y="527398"/>
            <a:ext cx="4350541" cy="8394877"/>
          </a:xfrm>
        </p:spPr>
        <p:txBody>
          <a:bodyPr vert="eaVert"/>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txBox="1">
            <a:spLocks noGrp="1"/>
          </p:cNvSpPr>
          <p:nvPr>
            <p:ph type="dt" sz="half" idx="7"/>
          </p:nvPr>
        </p:nvSpPr>
        <p:spPr/>
        <p:txBody>
          <a:bodyPr/>
          <a:lstStyle>
            <a:lvl1pPr>
              <a:defRPr/>
            </a:lvl1pPr>
          </a:lstStyle>
          <a:p>
            <a:pPr lvl="0"/>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850AED1E-7B68-4E69-9794-9779BA27156D}" type="slidenum">
              <a:t>‹Nr.›</a:t>
            </a:fld>
            <a:endParaRPr lang="de-DE"/>
          </a:p>
        </p:txBody>
      </p:sp>
    </p:spTree>
    <p:extLst>
      <p:ext uri="{BB962C8B-B14F-4D97-AF65-F5344CB8AC3E}">
        <p14:creationId xmlns:p14="http://schemas.microsoft.com/office/powerpoint/2010/main" val="226939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de-DE"/>
              <a:t>Titelmasterformat durch Klicken bearbeiten</a:t>
            </a:r>
            <a:endParaRPr lang="en-US"/>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txBox="1">
            <a:spLocks noGrp="1"/>
          </p:cNvSpPr>
          <p:nvPr>
            <p:ph type="dt" sz="half" idx="7"/>
          </p:nvPr>
        </p:nvSpPr>
        <p:spPr/>
        <p:txBody>
          <a:bodyPr/>
          <a:lstStyle>
            <a:lvl1pPr>
              <a:defRPr/>
            </a:lvl1pPr>
          </a:lstStyle>
          <a:p>
            <a:pPr lvl="0"/>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12B840E0-3988-4BBB-98A6-C5A903FB2E04}" type="slidenum">
              <a:t>‹Nr.›</a:t>
            </a:fld>
            <a:endParaRPr lang="de-DE"/>
          </a:p>
        </p:txBody>
      </p:sp>
    </p:spTree>
    <p:extLst>
      <p:ext uri="{BB962C8B-B14F-4D97-AF65-F5344CB8AC3E}">
        <p14:creationId xmlns:p14="http://schemas.microsoft.com/office/powerpoint/2010/main" val="3921635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
    <p:spTree>
      <p:nvGrpSpPr>
        <p:cNvPr id="1" name=""/>
        <p:cNvGrpSpPr/>
        <p:nvPr/>
      </p:nvGrpSpPr>
      <p:grpSpPr>
        <a:xfrm>
          <a:off x="0" y="0"/>
          <a:ext cx="0" cy="0"/>
          <a:chOff x="0" y="0"/>
          <a:chExt cx="0" cy="0"/>
        </a:xfrm>
      </p:grpSpPr>
      <p:sp>
        <p:nvSpPr>
          <p:cNvPr id="2" name="Title 1"/>
          <p:cNvSpPr txBox="1">
            <a:spLocks noGrp="1"/>
          </p:cNvSpPr>
          <p:nvPr>
            <p:ph type="title"/>
          </p:nvPr>
        </p:nvSpPr>
        <p:spPr>
          <a:xfrm>
            <a:off x="467916" y="2469620"/>
            <a:ext cx="5915025" cy="4120615"/>
          </a:xfrm>
        </p:spPr>
        <p:txBody>
          <a:bodyPr anchor="b"/>
          <a:lstStyle>
            <a:lvl1pPr>
              <a:defRPr sz="4500"/>
            </a:lvl1pPr>
          </a:lstStyle>
          <a:p>
            <a:pPr lvl="0"/>
            <a:r>
              <a:rPr lang="de-DE"/>
              <a:t>Titelmasterformat durch Klicken bearbeiten</a:t>
            </a:r>
            <a:endParaRPr lang="en-US"/>
          </a:p>
        </p:txBody>
      </p:sp>
      <p:sp>
        <p:nvSpPr>
          <p:cNvPr id="3" name="Text Placeholder 2"/>
          <p:cNvSpPr txBox="1">
            <a:spLocks noGrp="1"/>
          </p:cNvSpPr>
          <p:nvPr>
            <p:ph type="body" idx="1"/>
          </p:nvPr>
        </p:nvSpPr>
        <p:spPr>
          <a:xfrm>
            <a:off x="467916" y="6629226"/>
            <a:ext cx="5915025" cy="2166935"/>
          </a:xfrm>
        </p:spPr>
        <p:txBody>
          <a:bodyPr/>
          <a:lstStyle>
            <a:lvl1pPr marL="0" indent="0">
              <a:buNone/>
              <a:defRPr sz="1800"/>
            </a:lvl1pPr>
          </a:lstStyle>
          <a:p>
            <a:pPr lvl="0"/>
            <a:r>
              <a:rPr lang="de-DE"/>
              <a:t>Textmasterformat bearbeiten</a:t>
            </a:r>
          </a:p>
        </p:txBody>
      </p:sp>
      <p:sp>
        <p:nvSpPr>
          <p:cNvPr id="4" name="Date Placeholder 3"/>
          <p:cNvSpPr txBox="1">
            <a:spLocks noGrp="1"/>
          </p:cNvSpPr>
          <p:nvPr>
            <p:ph type="dt" sz="half" idx="7"/>
          </p:nvPr>
        </p:nvSpPr>
        <p:spPr/>
        <p:txBody>
          <a:bodyPr/>
          <a:lstStyle>
            <a:lvl1pPr>
              <a:defRPr/>
            </a:lvl1pPr>
          </a:lstStyle>
          <a:p>
            <a:pPr lvl="0"/>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06AE7D48-CEC5-489D-BB03-AC84821A0A81}" type="slidenum">
              <a:t>‹Nr.›</a:t>
            </a:fld>
            <a:endParaRPr lang="de-DE"/>
          </a:p>
        </p:txBody>
      </p:sp>
    </p:spTree>
    <p:extLst>
      <p:ext uri="{BB962C8B-B14F-4D97-AF65-F5344CB8AC3E}">
        <p14:creationId xmlns:p14="http://schemas.microsoft.com/office/powerpoint/2010/main" val="1676988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de-DE"/>
              <a:t>Titelmasterformat durch Klicken bearbeiten</a:t>
            </a:r>
            <a:endParaRPr lang="en-US"/>
          </a:p>
        </p:txBody>
      </p:sp>
      <p:sp>
        <p:nvSpPr>
          <p:cNvPr id="3" name="Content Placeholder 2"/>
          <p:cNvSpPr txBox="1">
            <a:spLocks noGrp="1"/>
          </p:cNvSpPr>
          <p:nvPr>
            <p:ph idx="1"/>
          </p:nvPr>
        </p:nvSpPr>
        <p:spPr>
          <a:xfrm>
            <a:off x="471492" y="2637010"/>
            <a:ext cx="2914650" cy="6285265"/>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txBox="1">
            <a:spLocks noGrp="1"/>
          </p:cNvSpPr>
          <p:nvPr>
            <p:ph idx="2"/>
          </p:nvPr>
        </p:nvSpPr>
        <p:spPr>
          <a:xfrm>
            <a:off x="3471867" y="2637010"/>
            <a:ext cx="2914650" cy="6285265"/>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txBox="1">
            <a:spLocks noGrp="1"/>
          </p:cNvSpPr>
          <p:nvPr>
            <p:ph type="dt" sz="half" idx="7"/>
          </p:nvPr>
        </p:nvSpPr>
        <p:spPr/>
        <p:txBody>
          <a:bodyPr/>
          <a:lstStyle>
            <a:lvl1pPr>
              <a:defRPr/>
            </a:lvl1pPr>
          </a:lstStyle>
          <a:p>
            <a:pPr lvl="0"/>
            <a:endParaRPr lang="de-DE"/>
          </a:p>
        </p:txBody>
      </p:sp>
      <p:sp>
        <p:nvSpPr>
          <p:cNvPr id="6" name="Footer Placeholder 5"/>
          <p:cNvSpPr txBox="1">
            <a:spLocks noGrp="1"/>
          </p:cNvSpPr>
          <p:nvPr>
            <p:ph type="ftr" sz="quarter" idx="9"/>
          </p:nvPr>
        </p:nvSpPr>
        <p:spPr/>
        <p:txBody>
          <a:bodyPr/>
          <a:lstStyle>
            <a:lvl1pPr>
              <a:defRPr/>
            </a:lvl1pPr>
          </a:lstStyle>
          <a:p>
            <a:pPr lvl="0"/>
            <a:endParaRPr lang="de-DE"/>
          </a:p>
        </p:txBody>
      </p:sp>
      <p:sp>
        <p:nvSpPr>
          <p:cNvPr id="7" name="Slide Number Placeholder 6"/>
          <p:cNvSpPr txBox="1">
            <a:spLocks noGrp="1"/>
          </p:cNvSpPr>
          <p:nvPr>
            <p:ph type="sldNum" sz="quarter" idx="8"/>
          </p:nvPr>
        </p:nvSpPr>
        <p:spPr/>
        <p:txBody>
          <a:bodyPr/>
          <a:lstStyle>
            <a:lvl1pPr>
              <a:defRPr/>
            </a:lvl1pPr>
          </a:lstStyle>
          <a:p>
            <a:pPr lvl="0"/>
            <a:fld id="{3D483820-5192-4650-84DE-3B97D3A856F0}" type="slidenum">
              <a:t>‹Nr.›</a:t>
            </a:fld>
            <a:endParaRPr lang="de-DE"/>
          </a:p>
        </p:txBody>
      </p:sp>
    </p:spTree>
    <p:extLst>
      <p:ext uri="{BB962C8B-B14F-4D97-AF65-F5344CB8AC3E}">
        <p14:creationId xmlns:p14="http://schemas.microsoft.com/office/powerpoint/2010/main" val="20393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txBox="1">
            <a:spLocks noGrp="1"/>
          </p:cNvSpPr>
          <p:nvPr>
            <p:ph type="title"/>
          </p:nvPr>
        </p:nvSpPr>
        <p:spPr>
          <a:xfrm>
            <a:off x="472379" y="527407"/>
            <a:ext cx="5915025" cy="1914698"/>
          </a:xfrm>
        </p:spPr>
        <p:txBody>
          <a:bodyPr/>
          <a:lstStyle>
            <a:lvl1pPr>
              <a:defRPr/>
            </a:lvl1pPr>
          </a:lstStyle>
          <a:p>
            <a:pPr lvl="0"/>
            <a:r>
              <a:rPr lang="de-DE"/>
              <a:t>Titelmasterformat durch Klicken bearbeiten</a:t>
            </a:r>
            <a:endParaRPr lang="en-US"/>
          </a:p>
        </p:txBody>
      </p:sp>
      <p:sp>
        <p:nvSpPr>
          <p:cNvPr id="3" name="Text Placeholder 2"/>
          <p:cNvSpPr txBox="1">
            <a:spLocks noGrp="1"/>
          </p:cNvSpPr>
          <p:nvPr>
            <p:ph type="body" idx="1"/>
          </p:nvPr>
        </p:nvSpPr>
        <p:spPr>
          <a:xfrm>
            <a:off x="472379" y="2428344"/>
            <a:ext cx="2901254" cy="1190091"/>
          </a:xfrm>
        </p:spPr>
        <p:txBody>
          <a:bodyPr anchor="b"/>
          <a:lstStyle>
            <a:lvl1pPr marL="0" indent="0">
              <a:buNone/>
              <a:defRPr sz="1800" b="1"/>
            </a:lvl1pPr>
          </a:lstStyle>
          <a:p>
            <a:pPr lvl="0"/>
            <a:r>
              <a:rPr lang="de-DE"/>
              <a:t>Textmasterformat bearbeiten</a:t>
            </a:r>
          </a:p>
        </p:txBody>
      </p:sp>
      <p:sp>
        <p:nvSpPr>
          <p:cNvPr id="4" name="Content Placeholder 3"/>
          <p:cNvSpPr txBox="1">
            <a:spLocks noGrp="1"/>
          </p:cNvSpPr>
          <p:nvPr>
            <p:ph idx="2"/>
          </p:nvPr>
        </p:nvSpPr>
        <p:spPr>
          <a:xfrm>
            <a:off x="472379" y="3618445"/>
            <a:ext cx="2901254" cy="5322182"/>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txBox="1">
            <a:spLocks noGrp="1"/>
          </p:cNvSpPr>
          <p:nvPr>
            <p:ph type="body" idx="3"/>
          </p:nvPr>
        </p:nvSpPr>
        <p:spPr>
          <a:xfrm>
            <a:off x="3471867" y="2428344"/>
            <a:ext cx="2915546" cy="1190091"/>
          </a:xfrm>
        </p:spPr>
        <p:txBody>
          <a:bodyPr anchor="b"/>
          <a:lstStyle>
            <a:lvl1pPr marL="0" indent="0">
              <a:buNone/>
              <a:defRPr sz="1800" b="1"/>
            </a:lvl1pPr>
          </a:lstStyle>
          <a:p>
            <a:pPr lvl="0"/>
            <a:r>
              <a:rPr lang="de-DE"/>
              <a:t>Textmasterformat bearbeiten</a:t>
            </a:r>
          </a:p>
        </p:txBody>
      </p:sp>
      <p:sp>
        <p:nvSpPr>
          <p:cNvPr id="6" name="Content Placeholder 5"/>
          <p:cNvSpPr txBox="1">
            <a:spLocks noGrp="1"/>
          </p:cNvSpPr>
          <p:nvPr>
            <p:ph idx="4"/>
          </p:nvPr>
        </p:nvSpPr>
        <p:spPr>
          <a:xfrm>
            <a:off x="3471867" y="3618445"/>
            <a:ext cx="2915546" cy="5322182"/>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txBox="1">
            <a:spLocks noGrp="1"/>
          </p:cNvSpPr>
          <p:nvPr>
            <p:ph type="dt" sz="half" idx="7"/>
          </p:nvPr>
        </p:nvSpPr>
        <p:spPr/>
        <p:txBody>
          <a:bodyPr/>
          <a:lstStyle>
            <a:lvl1pPr>
              <a:defRPr/>
            </a:lvl1pPr>
          </a:lstStyle>
          <a:p>
            <a:pPr lvl="0"/>
            <a:endParaRPr lang="de-DE"/>
          </a:p>
        </p:txBody>
      </p:sp>
      <p:sp>
        <p:nvSpPr>
          <p:cNvPr id="8" name="Footer Placeholder 7"/>
          <p:cNvSpPr txBox="1">
            <a:spLocks noGrp="1"/>
          </p:cNvSpPr>
          <p:nvPr>
            <p:ph type="ftr" sz="quarter" idx="9"/>
          </p:nvPr>
        </p:nvSpPr>
        <p:spPr/>
        <p:txBody>
          <a:bodyPr/>
          <a:lstStyle>
            <a:lvl1pPr>
              <a:defRPr/>
            </a:lvl1pPr>
          </a:lstStyle>
          <a:p>
            <a:pPr lvl="0"/>
            <a:endParaRPr lang="de-DE"/>
          </a:p>
        </p:txBody>
      </p:sp>
      <p:sp>
        <p:nvSpPr>
          <p:cNvPr id="9" name="Slide Number Placeholder 8"/>
          <p:cNvSpPr txBox="1">
            <a:spLocks noGrp="1"/>
          </p:cNvSpPr>
          <p:nvPr>
            <p:ph type="sldNum" sz="quarter" idx="8"/>
          </p:nvPr>
        </p:nvSpPr>
        <p:spPr/>
        <p:txBody>
          <a:bodyPr/>
          <a:lstStyle>
            <a:lvl1pPr>
              <a:defRPr/>
            </a:lvl1pPr>
          </a:lstStyle>
          <a:p>
            <a:pPr lvl="0"/>
            <a:fld id="{83368BFA-5CAC-4843-8216-BA8FA73D3250}" type="slidenum">
              <a:t>‹Nr.›</a:t>
            </a:fld>
            <a:endParaRPr lang="de-DE"/>
          </a:p>
        </p:txBody>
      </p:sp>
    </p:spTree>
    <p:extLst>
      <p:ext uri="{BB962C8B-B14F-4D97-AF65-F5344CB8AC3E}">
        <p14:creationId xmlns:p14="http://schemas.microsoft.com/office/powerpoint/2010/main" val="959594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de-DE"/>
              <a:t>Titelmasterformat durch Klicken bearbeiten</a:t>
            </a:r>
            <a:endParaRPr lang="en-US"/>
          </a:p>
        </p:txBody>
      </p:sp>
      <p:sp>
        <p:nvSpPr>
          <p:cNvPr id="3" name="Date Placeholder 2"/>
          <p:cNvSpPr txBox="1">
            <a:spLocks noGrp="1"/>
          </p:cNvSpPr>
          <p:nvPr>
            <p:ph type="dt" sz="half" idx="7"/>
          </p:nvPr>
        </p:nvSpPr>
        <p:spPr/>
        <p:txBody>
          <a:bodyPr/>
          <a:lstStyle>
            <a:lvl1pPr>
              <a:defRPr/>
            </a:lvl1pPr>
          </a:lstStyle>
          <a:p>
            <a:pPr lvl="0"/>
            <a:endParaRPr lang="de-DE"/>
          </a:p>
        </p:txBody>
      </p:sp>
      <p:sp>
        <p:nvSpPr>
          <p:cNvPr id="4" name="Footer Placeholder 3"/>
          <p:cNvSpPr txBox="1">
            <a:spLocks noGrp="1"/>
          </p:cNvSpPr>
          <p:nvPr>
            <p:ph type="ftr" sz="quarter" idx="9"/>
          </p:nvPr>
        </p:nvSpPr>
        <p:spPr/>
        <p:txBody>
          <a:bodyPr/>
          <a:lstStyle>
            <a:lvl1pPr>
              <a:defRPr/>
            </a:lvl1pPr>
          </a:lstStyle>
          <a:p>
            <a:pPr lvl="0"/>
            <a:endParaRPr lang="de-DE"/>
          </a:p>
        </p:txBody>
      </p:sp>
      <p:sp>
        <p:nvSpPr>
          <p:cNvPr id="5" name="Slide Number Placeholder 4"/>
          <p:cNvSpPr txBox="1">
            <a:spLocks noGrp="1"/>
          </p:cNvSpPr>
          <p:nvPr>
            <p:ph type="sldNum" sz="quarter" idx="8"/>
          </p:nvPr>
        </p:nvSpPr>
        <p:spPr/>
        <p:txBody>
          <a:bodyPr/>
          <a:lstStyle>
            <a:lvl1pPr>
              <a:defRPr/>
            </a:lvl1pPr>
          </a:lstStyle>
          <a:p>
            <a:pPr lvl="0"/>
            <a:fld id="{16F6372D-FA6B-4A91-9E97-E240473BF021}" type="slidenum">
              <a:t>‹Nr.›</a:t>
            </a:fld>
            <a:endParaRPr lang="de-DE"/>
          </a:p>
        </p:txBody>
      </p:sp>
    </p:spTree>
    <p:extLst>
      <p:ext uri="{BB962C8B-B14F-4D97-AF65-F5344CB8AC3E}">
        <p14:creationId xmlns:p14="http://schemas.microsoft.com/office/powerpoint/2010/main" val="165789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de-DE"/>
          </a:p>
        </p:txBody>
      </p:sp>
      <p:sp>
        <p:nvSpPr>
          <p:cNvPr id="3" name="Footer Placeholder 2"/>
          <p:cNvSpPr txBox="1">
            <a:spLocks noGrp="1"/>
          </p:cNvSpPr>
          <p:nvPr>
            <p:ph type="ftr" sz="quarter" idx="9"/>
          </p:nvPr>
        </p:nvSpPr>
        <p:spPr/>
        <p:txBody>
          <a:bodyPr/>
          <a:lstStyle>
            <a:lvl1pPr>
              <a:defRPr/>
            </a:lvl1pPr>
          </a:lstStyle>
          <a:p>
            <a:pPr lvl="0"/>
            <a:endParaRPr lang="de-DE"/>
          </a:p>
        </p:txBody>
      </p:sp>
      <p:sp>
        <p:nvSpPr>
          <p:cNvPr id="4" name="Slide Number Placeholder 3"/>
          <p:cNvSpPr txBox="1">
            <a:spLocks noGrp="1"/>
          </p:cNvSpPr>
          <p:nvPr>
            <p:ph type="sldNum" sz="quarter" idx="8"/>
          </p:nvPr>
        </p:nvSpPr>
        <p:spPr/>
        <p:txBody>
          <a:bodyPr/>
          <a:lstStyle>
            <a:lvl1pPr>
              <a:defRPr/>
            </a:lvl1pPr>
          </a:lstStyle>
          <a:p>
            <a:pPr lvl="0"/>
            <a:fld id="{EE5DD07F-9434-43C6-8199-46B008623557}" type="slidenum">
              <a:t>‹Nr.›</a:t>
            </a:fld>
            <a:endParaRPr lang="de-DE"/>
          </a:p>
        </p:txBody>
      </p:sp>
    </p:spTree>
    <p:extLst>
      <p:ext uri="{BB962C8B-B14F-4D97-AF65-F5344CB8AC3E}">
        <p14:creationId xmlns:p14="http://schemas.microsoft.com/office/powerpoint/2010/main" val="403711584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txBox="1">
            <a:spLocks noGrp="1"/>
          </p:cNvSpPr>
          <p:nvPr>
            <p:ph type="title"/>
          </p:nvPr>
        </p:nvSpPr>
        <p:spPr>
          <a:xfrm>
            <a:off x="472379" y="660397"/>
            <a:ext cx="2211887" cy="2311402"/>
          </a:xfrm>
        </p:spPr>
        <p:txBody>
          <a:bodyPr anchor="b"/>
          <a:lstStyle>
            <a:lvl1pPr>
              <a:defRPr sz="2400"/>
            </a:lvl1pPr>
          </a:lstStyle>
          <a:p>
            <a:pPr lvl="0"/>
            <a:r>
              <a:rPr lang="de-DE"/>
              <a:t>Titelmasterformat durch Klicken bearbeiten</a:t>
            </a:r>
            <a:endParaRPr lang="en-US"/>
          </a:p>
        </p:txBody>
      </p:sp>
      <p:sp>
        <p:nvSpPr>
          <p:cNvPr id="3" name="Content Placeholder 2"/>
          <p:cNvSpPr txBox="1">
            <a:spLocks noGrp="1"/>
          </p:cNvSpPr>
          <p:nvPr>
            <p:ph idx="1"/>
          </p:nvPr>
        </p:nvSpPr>
        <p:spPr>
          <a:xfrm>
            <a:off x="2915546" y="1426281"/>
            <a:ext cx="3471867" cy="7039682"/>
          </a:xfrm>
        </p:spPr>
        <p:txBody>
          <a:bodyPr/>
          <a:lstStyle>
            <a:lvl1pPr>
              <a:defRPr sz="2400"/>
            </a:lvl1pPr>
            <a:lvl2pPr>
              <a:defRPr sz="2100"/>
            </a:lvl2pPr>
            <a:lvl3pPr>
              <a:defRPr sz="1800"/>
            </a:lvl3pPr>
            <a:lvl4pPr>
              <a:defRPr sz="1500"/>
            </a:lvl4pPr>
            <a:lvl5pPr>
              <a:defRPr sz="1500"/>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txBox="1">
            <a:spLocks noGrp="1"/>
          </p:cNvSpPr>
          <p:nvPr>
            <p:ph type="body" idx="2"/>
          </p:nvPr>
        </p:nvSpPr>
        <p:spPr>
          <a:xfrm>
            <a:off x="472379" y="2971800"/>
            <a:ext cx="2211887" cy="5505629"/>
          </a:xfrm>
        </p:spPr>
        <p:txBody>
          <a:bodyPr/>
          <a:lstStyle>
            <a:lvl1pPr marL="0" indent="0">
              <a:buNone/>
              <a:defRPr sz="1200"/>
            </a:lvl1pPr>
          </a:lstStyle>
          <a:p>
            <a:pPr lvl="0"/>
            <a:r>
              <a:rPr lang="de-DE"/>
              <a:t>Textmasterformat bearbeiten</a:t>
            </a:r>
          </a:p>
        </p:txBody>
      </p:sp>
      <p:sp>
        <p:nvSpPr>
          <p:cNvPr id="5" name="Date Placeholder 4"/>
          <p:cNvSpPr txBox="1">
            <a:spLocks noGrp="1"/>
          </p:cNvSpPr>
          <p:nvPr>
            <p:ph type="dt" sz="half" idx="7"/>
          </p:nvPr>
        </p:nvSpPr>
        <p:spPr/>
        <p:txBody>
          <a:bodyPr/>
          <a:lstStyle>
            <a:lvl1pPr>
              <a:defRPr/>
            </a:lvl1pPr>
          </a:lstStyle>
          <a:p>
            <a:pPr lvl="0"/>
            <a:endParaRPr lang="de-DE"/>
          </a:p>
        </p:txBody>
      </p:sp>
      <p:sp>
        <p:nvSpPr>
          <p:cNvPr id="6" name="Footer Placeholder 5"/>
          <p:cNvSpPr txBox="1">
            <a:spLocks noGrp="1"/>
          </p:cNvSpPr>
          <p:nvPr>
            <p:ph type="ftr" sz="quarter" idx="9"/>
          </p:nvPr>
        </p:nvSpPr>
        <p:spPr/>
        <p:txBody>
          <a:bodyPr/>
          <a:lstStyle>
            <a:lvl1pPr>
              <a:defRPr/>
            </a:lvl1pPr>
          </a:lstStyle>
          <a:p>
            <a:pPr lvl="0"/>
            <a:endParaRPr lang="de-DE"/>
          </a:p>
        </p:txBody>
      </p:sp>
      <p:sp>
        <p:nvSpPr>
          <p:cNvPr id="7" name="Slide Number Placeholder 6"/>
          <p:cNvSpPr txBox="1">
            <a:spLocks noGrp="1"/>
          </p:cNvSpPr>
          <p:nvPr>
            <p:ph type="sldNum" sz="quarter" idx="8"/>
          </p:nvPr>
        </p:nvSpPr>
        <p:spPr/>
        <p:txBody>
          <a:bodyPr/>
          <a:lstStyle>
            <a:lvl1pPr>
              <a:defRPr/>
            </a:lvl1pPr>
          </a:lstStyle>
          <a:p>
            <a:pPr lvl="0"/>
            <a:fld id="{377C3F56-B85D-411C-A81B-1D407F1A4554}" type="slidenum">
              <a:t>‹Nr.›</a:t>
            </a:fld>
            <a:endParaRPr lang="de-DE"/>
          </a:p>
        </p:txBody>
      </p:sp>
    </p:spTree>
    <p:extLst>
      <p:ext uri="{BB962C8B-B14F-4D97-AF65-F5344CB8AC3E}">
        <p14:creationId xmlns:p14="http://schemas.microsoft.com/office/powerpoint/2010/main" val="102726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txBox="1">
            <a:spLocks noGrp="1"/>
          </p:cNvSpPr>
          <p:nvPr>
            <p:ph type="title"/>
          </p:nvPr>
        </p:nvSpPr>
        <p:spPr>
          <a:xfrm>
            <a:off x="472379" y="660397"/>
            <a:ext cx="2211887" cy="2311402"/>
          </a:xfrm>
        </p:spPr>
        <p:txBody>
          <a:bodyPr anchor="b"/>
          <a:lstStyle>
            <a:lvl1pPr>
              <a:defRPr sz="2400"/>
            </a:lvl1pPr>
          </a:lstStyle>
          <a:p>
            <a:pPr lvl="0"/>
            <a:r>
              <a:rPr lang="de-DE"/>
              <a:t>Titelmasterformat durch Klicken bearbeiten</a:t>
            </a:r>
            <a:endParaRPr lang="en-US"/>
          </a:p>
        </p:txBody>
      </p:sp>
      <p:sp>
        <p:nvSpPr>
          <p:cNvPr id="3" name="Picture Placeholder 2"/>
          <p:cNvSpPr txBox="1">
            <a:spLocks noGrp="1"/>
          </p:cNvSpPr>
          <p:nvPr>
            <p:ph type="pic" idx="1"/>
          </p:nvPr>
        </p:nvSpPr>
        <p:spPr>
          <a:xfrm>
            <a:off x="2915546" y="1426281"/>
            <a:ext cx="3471867" cy="7039682"/>
          </a:xfrm>
        </p:spPr>
        <p:txBody>
          <a:bodyPr/>
          <a:lstStyle>
            <a:lvl1pPr marL="0" indent="0">
              <a:buNone/>
              <a:defRPr sz="2400"/>
            </a:lvl1pPr>
          </a:lstStyle>
          <a:p>
            <a:pPr lvl="0"/>
            <a:r>
              <a:rPr lang="de-DE"/>
              <a:t>Bild durch Klicken auf Symbol hinzufügen</a:t>
            </a:r>
            <a:endParaRPr lang="en-US"/>
          </a:p>
        </p:txBody>
      </p:sp>
      <p:sp>
        <p:nvSpPr>
          <p:cNvPr id="4" name="Text Placeholder 3"/>
          <p:cNvSpPr txBox="1">
            <a:spLocks noGrp="1"/>
          </p:cNvSpPr>
          <p:nvPr>
            <p:ph type="body" idx="2"/>
          </p:nvPr>
        </p:nvSpPr>
        <p:spPr>
          <a:xfrm>
            <a:off x="472379" y="2971800"/>
            <a:ext cx="2211887" cy="5505629"/>
          </a:xfrm>
        </p:spPr>
        <p:txBody>
          <a:bodyPr/>
          <a:lstStyle>
            <a:lvl1pPr marL="0" indent="0">
              <a:buNone/>
              <a:defRPr sz="1200"/>
            </a:lvl1pPr>
          </a:lstStyle>
          <a:p>
            <a:pPr lvl="0"/>
            <a:r>
              <a:rPr lang="de-DE"/>
              <a:t>Textmasterformat bearbeiten</a:t>
            </a:r>
          </a:p>
        </p:txBody>
      </p:sp>
      <p:sp>
        <p:nvSpPr>
          <p:cNvPr id="5" name="Date Placeholder 4"/>
          <p:cNvSpPr txBox="1">
            <a:spLocks noGrp="1"/>
          </p:cNvSpPr>
          <p:nvPr>
            <p:ph type="dt" sz="half" idx="7"/>
          </p:nvPr>
        </p:nvSpPr>
        <p:spPr/>
        <p:txBody>
          <a:bodyPr/>
          <a:lstStyle>
            <a:lvl1pPr>
              <a:defRPr/>
            </a:lvl1pPr>
          </a:lstStyle>
          <a:p>
            <a:pPr lvl="0"/>
            <a:endParaRPr lang="de-DE"/>
          </a:p>
        </p:txBody>
      </p:sp>
      <p:sp>
        <p:nvSpPr>
          <p:cNvPr id="6" name="Footer Placeholder 5"/>
          <p:cNvSpPr txBox="1">
            <a:spLocks noGrp="1"/>
          </p:cNvSpPr>
          <p:nvPr>
            <p:ph type="ftr" sz="quarter" idx="9"/>
          </p:nvPr>
        </p:nvSpPr>
        <p:spPr/>
        <p:txBody>
          <a:bodyPr/>
          <a:lstStyle>
            <a:lvl1pPr>
              <a:defRPr/>
            </a:lvl1pPr>
          </a:lstStyle>
          <a:p>
            <a:pPr lvl="0"/>
            <a:endParaRPr lang="de-DE"/>
          </a:p>
        </p:txBody>
      </p:sp>
      <p:sp>
        <p:nvSpPr>
          <p:cNvPr id="7" name="Slide Number Placeholder 6"/>
          <p:cNvSpPr txBox="1">
            <a:spLocks noGrp="1"/>
          </p:cNvSpPr>
          <p:nvPr>
            <p:ph type="sldNum" sz="quarter" idx="8"/>
          </p:nvPr>
        </p:nvSpPr>
        <p:spPr/>
        <p:txBody>
          <a:bodyPr/>
          <a:lstStyle>
            <a:lvl1pPr>
              <a:defRPr/>
            </a:lvl1pPr>
          </a:lstStyle>
          <a:p>
            <a:pPr lvl="0"/>
            <a:fld id="{80C22FA2-2B0B-4B51-9C06-342010E15997}" type="slidenum">
              <a:t>‹Nr.›</a:t>
            </a:fld>
            <a:endParaRPr lang="de-DE"/>
          </a:p>
        </p:txBody>
      </p:sp>
    </p:spTree>
    <p:extLst>
      <p:ext uri="{BB962C8B-B14F-4D97-AF65-F5344CB8AC3E}">
        <p14:creationId xmlns:p14="http://schemas.microsoft.com/office/powerpoint/2010/main" val="4182599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71492" y="527407"/>
            <a:ext cx="5915025" cy="1914698"/>
          </a:xfrm>
          <a:prstGeom prst="rect">
            <a:avLst/>
          </a:prstGeom>
          <a:noFill/>
          <a:ln>
            <a:noFill/>
          </a:ln>
        </p:spPr>
        <p:txBody>
          <a:bodyPr vert="horz" wrap="square" lIns="91440" tIns="45720" rIns="91440" bIns="45720" anchor="ctr" anchorCtr="0" compatLnSpc="1"/>
          <a:lstStyle/>
          <a:p>
            <a:pPr lvl="0"/>
            <a:r>
              <a:rPr lang="de-DE"/>
              <a:t>Titelmasterformat durch Klicken bearbeiten</a:t>
            </a:r>
            <a:endParaRPr lang="en-US"/>
          </a:p>
        </p:txBody>
      </p:sp>
      <p:sp>
        <p:nvSpPr>
          <p:cNvPr id="3" name="Text Placeholder 2"/>
          <p:cNvSpPr txBox="1">
            <a:spLocks noGrp="1"/>
          </p:cNvSpPr>
          <p:nvPr>
            <p:ph type="body" idx="1"/>
          </p:nvPr>
        </p:nvSpPr>
        <p:spPr>
          <a:xfrm>
            <a:off x="471492" y="2637010"/>
            <a:ext cx="5915025" cy="6285265"/>
          </a:xfrm>
          <a:prstGeom prst="rect">
            <a:avLst/>
          </a:prstGeom>
          <a:noFill/>
          <a:ln>
            <a:noFill/>
          </a:ln>
        </p:spPr>
        <p:txBody>
          <a:bodyPr vert="horz" wrap="square" lIns="91440" tIns="45720" rIns="91440" bIns="45720" anchor="t" anchorCtr="0" compatLnSpc="1"/>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txBox="1">
            <a:spLocks noGrp="1"/>
          </p:cNvSpPr>
          <p:nvPr>
            <p:ph type="dt" sz="half" idx="2"/>
          </p:nvPr>
        </p:nvSpPr>
        <p:spPr>
          <a:xfrm>
            <a:off x="471492" y="9181398"/>
            <a:ext cx="1543050" cy="527398"/>
          </a:xfrm>
          <a:prstGeom prst="rect">
            <a:avLst/>
          </a:prstGeom>
          <a:noFill/>
          <a:ln>
            <a:noFill/>
          </a:ln>
        </p:spPr>
        <p:txBody>
          <a:bodyPr vert="horz" wrap="square" lIns="91440" tIns="45720" rIns="91440" bIns="45720" anchor="ctr" anchorCtr="0" compatLnSpc="1"/>
          <a:lstStyle>
            <a:lvl1pPr marL="0" marR="0" lvl="0" indent="0" algn="l" defTabSz="1189451" rtl="0" fontAlgn="auto" hangingPunct="1">
              <a:lnSpc>
                <a:spcPct val="100000"/>
              </a:lnSpc>
              <a:spcBef>
                <a:spcPts val="0"/>
              </a:spcBef>
              <a:spcAft>
                <a:spcPts val="0"/>
              </a:spcAft>
              <a:buNone/>
              <a:tabLst/>
              <a:defRPr lang="de-DE" sz="900" b="0" i="0" u="none" strike="noStrike" kern="1200" cap="none" spc="0" baseline="0">
                <a:solidFill>
                  <a:srgbClr val="898989"/>
                </a:solidFill>
                <a:uFillTx/>
                <a:latin typeface="Calibri"/>
              </a:defRPr>
            </a:lvl1pPr>
          </a:lstStyle>
          <a:p>
            <a:pPr lvl="0"/>
            <a:endParaRPr lang="de-DE"/>
          </a:p>
        </p:txBody>
      </p:sp>
      <p:sp>
        <p:nvSpPr>
          <p:cNvPr id="5" name="Footer Placeholder 4"/>
          <p:cNvSpPr txBox="1">
            <a:spLocks noGrp="1"/>
          </p:cNvSpPr>
          <p:nvPr>
            <p:ph type="ftr" sz="quarter" idx="3"/>
          </p:nvPr>
        </p:nvSpPr>
        <p:spPr>
          <a:xfrm>
            <a:off x="2271717" y="9181398"/>
            <a:ext cx="2314574" cy="527398"/>
          </a:xfrm>
          <a:prstGeom prst="rect">
            <a:avLst/>
          </a:prstGeom>
          <a:noFill/>
          <a:ln>
            <a:noFill/>
          </a:ln>
        </p:spPr>
        <p:txBody>
          <a:bodyPr vert="horz" wrap="square" lIns="91440" tIns="45720" rIns="91440" bIns="45720" anchor="ctr" anchorCtr="1" compatLnSpc="1"/>
          <a:lstStyle>
            <a:lvl1pPr marL="0" marR="0" lvl="0" indent="0" algn="ctr" defTabSz="1189451" rtl="0" fontAlgn="auto" hangingPunct="1">
              <a:lnSpc>
                <a:spcPct val="100000"/>
              </a:lnSpc>
              <a:spcBef>
                <a:spcPts val="0"/>
              </a:spcBef>
              <a:spcAft>
                <a:spcPts val="0"/>
              </a:spcAft>
              <a:buNone/>
              <a:tabLst/>
              <a:defRPr lang="de-DE" sz="900" b="0" i="0" u="none" strike="noStrike" kern="1200" cap="none" spc="0" baseline="0">
                <a:solidFill>
                  <a:srgbClr val="898989"/>
                </a:solidFill>
                <a:uFillTx/>
                <a:latin typeface="Calibri"/>
              </a:defRPr>
            </a:lvl1pPr>
          </a:lstStyle>
          <a:p>
            <a:pPr lvl="0"/>
            <a:endParaRPr lang="de-DE"/>
          </a:p>
        </p:txBody>
      </p:sp>
      <p:sp>
        <p:nvSpPr>
          <p:cNvPr id="6" name="Slide Number Placeholder 5"/>
          <p:cNvSpPr txBox="1">
            <a:spLocks noGrp="1"/>
          </p:cNvSpPr>
          <p:nvPr>
            <p:ph type="sldNum" sz="quarter" idx="4"/>
          </p:nvPr>
        </p:nvSpPr>
        <p:spPr>
          <a:xfrm>
            <a:off x="4843467" y="9181398"/>
            <a:ext cx="1543050" cy="527398"/>
          </a:xfrm>
          <a:prstGeom prst="rect">
            <a:avLst/>
          </a:prstGeom>
          <a:noFill/>
          <a:ln>
            <a:noFill/>
          </a:ln>
        </p:spPr>
        <p:txBody>
          <a:bodyPr vert="horz" wrap="square" lIns="91440" tIns="45720" rIns="91440" bIns="45720" anchor="ctr" anchorCtr="0" compatLnSpc="1"/>
          <a:lstStyle>
            <a:lvl1pPr marL="0" marR="0" lvl="0" indent="0" algn="r" defTabSz="1189451" rtl="0" fontAlgn="auto" hangingPunct="1">
              <a:lnSpc>
                <a:spcPct val="100000"/>
              </a:lnSpc>
              <a:spcBef>
                <a:spcPts val="0"/>
              </a:spcBef>
              <a:spcAft>
                <a:spcPts val="0"/>
              </a:spcAft>
              <a:buNone/>
              <a:tabLst/>
              <a:defRPr lang="de-DE" sz="900" b="0" i="0" u="none" strike="noStrike" kern="1200" cap="none" spc="0" baseline="0">
                <a:solidFill>
                  <a:srgbClr val="898989"/>
                </a:solidFill>
                <a:uFillTx/>
                <a:latin typeface="Calibri"/>
              </a:defRPr>
            </a:lvl1pPr>
          </a:lstStyle>
          <a:p>
            <a:pPr lvl="0"/>
            <a:fld id="{24D44C5A-4644-43C6-88CC-C2723B0CF57A}" type="slidenum">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685800" rtl="0" fontAlgn="auto" hangingPunct="1">
        <a:lnSpc>
          <a:spcPct val="90000"/>
        </a:lnSpc>
        <a:spcBef>
          <a:spcPts val="0"/>
        </a:spcBef>
        <a:spcAft>
          <a:spcPts val="0"/>
        </a:spcAft>
        <a:buNone/>
        <a:tabLst/>
        <a:defRPr lang="de-DE" sz="3300" b="0" i="0" u="none" strike="noStrike" kern="1200" cap="none" spc="0" baseline="0">
          <a:solidFill>
            <a:srgbClr val="000000"/>
          </a:solidFill>
          <a:uFillTx/>
          <a:latin typeface="Calibri Light"/>
        </a:defRPr>
      </a:lvl1pPr>
    </p:titleStyle>
    <p:bodyStyle>
      <a:lvl1pPr marL="171450" marR="0" lvl="0" indent="-171450" algn="l" defTabSz="685800" rtl="0" fontAlgn="auto" hangingPunct="1">
        <a:lnSpc>
          <a:spcPct val="90000"/>
        </a:lnSpc>
        <a:spcBef>
          <a:spcPts val="750"/>
        </a:spcBef>
        <a:spcAft>
          <a:spcPts val="0"/>
        </a:spcAft>
        <a:buSzPct val="100000"/>
        <a:buFont typeface="Arial" pitchFamily="34"/>
        <a:buChar char="•"/>
        <a:tabLst/>
        <a:defRPr lang="de-DE" sz="2100" b="0" i="0" u="none" strike="noStrike" kern="1200" cap="none" spc="0" baseline="0">
          <a:solidFill>
            <a:srgbClr val="000000"/>
          </a:solidFill>
          <a:uFillTx/>
          <a:latin typeface="Calibri"/>
        </a:defRPr>
      </a:lvl1pPr>
      <a:lvl2pPr marL="514350" marR="0" lvl="1" indent="-171450" algn="l" defTabSz="685800" rtl="0" fontAlgn="auto" hangingPunct="1">
        <a:lnSpc>
          <a:spcPct val="90000"/>
        </a:lnSpc>
        <a:spcBef>
          <a:spcPts val="375"/>
        </a:spcBef>
        <a:spcAft>
          <a:spcPts val="0"/>
        </a:spcAft>
        <a:buSzPct val="100000"/>
        <a:buFont typeface="Arial" pitchFamily="34"/>
        <a:buChar char="•"/>
        <a:tabLst/>
        <a:defRPr lang="de-DE" sz="1800" b="0" i="0" u="none" strike="noStrike" kern="1200" cap="none" spc="0" baseline="0">
          <a:solidFill>
            <a:srgbClr val="000000"/>
          </a:solidFill>
          <a:uFillTx/>
          <a:latin typeface="Calibri"/>
        </a:defRPr>
      </a:lvl2pPr>
      <a:lvl3pPr marL="857250" marR="0" lvl="2" indent="-171450" algn="l" defTabSz="685800" rtl="0" fontAlgn="auto" hangingPunct="1">
        <a:lnSpc>
          <a:spcPct val="90000"/>
        </a:lnSpc>
        <a:spcBef>
          <a:spcPts val="375"/>
        </a:spcBef>
        <a:spcAft>
          <a:spcPts val="0"/>
        </a:spcAft>
        <a:buSzPct val="100000"/>
        <a:buFont typeface="Arial" pitchFamily="34"/>
        <a:buChar char="•"/>
        <a:tabLst/>
        <a:defRPr lang="de-DE" sz="1500" b="0" i="0" u="none" strike="noStrike" kern="1200" cap="none" spc="0" baseline="0">
          <a:solidFill>
            <a:srgbClr val="000000"/>
          </a:solidFill>
          <a:uFillTx/>
          <a:latin typeface="Calibri"/>
        </a:defRPr>
      </a:lvl3pPr>
      <a:lvl4pPr marL="1200150" marR="0" lvl="3" indent="-171450" algn="l" defTabSz="685800" rtl="0" fontAlgn="auto" hangingPunct="1">
        <a:lnSpc>
          <a:spcPct val="90000"/>
        </a:lnSpc>
        <a:spcBef>
          <a:spcPts val="375"/>
        </a:spcBef>
        <a:spcAft>
          <a:spcPts val="0"/>
        </a:spcAft>
        <a:buSzPct val="100000"/>
        <a:buFont typeface="Arial" pitchFamily="34"/>
        <a:buChar char="•"/>
        <a:tabLst/>
        <a:defRPr lang="de-DE" sz="1350" b="0" i="0" u="none" strike="noStrike" kern="1200" cap="none" spc="0" baseline="0">
          <a:solidFill>
            <a:srgbClr val="000000"/>
          </a:solidFill>
          <a:uFillTx/>
          <a:latin typeface="Calibri"/>
        </a:defRPr>
      </a:lvl4pPr>
      <a:lvl5pPr marL="1543050" marR="0" lvl="4" indent="-171450" algn="l" defTabSz="685800" rtl="0" fontAlgn="auto" hangingPunct="1">
        <a:lnSpc>
          <a:spcPct val="90000"/>
        </a:lnSpc>
        <a:spcBef>
          <a:spcPts val="375"/>
        </a:spcBef>
        <a:spcAft>
          <a:spcPts val="0"/>
        </a:spcAft>
        <a:buSzPct val="100000"/>
        <a:buFont typeface="Arial" pitchFamily="34"/>
        <a:buChar char="•"/>
        <a:tabLst/>
        <a:defRPr lang="de-DE" sz="135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pic>
        <p:nvPicPr>
          <p:cNvPr id="11" name="Grafik 1">
            <a:extLst>
              <a:ext uri="{FF2B5EF4-FFF2-40B4-BE49-F238E27FC236}">
                <a16:creationId xmlns:a16="http://schemas.microsoft.com/office/drawing/2014/main" id="{169BD26A-6B8E-EDDE-3F5C-3D186B9EE12A}"/>
              </a:ext>
            </a:extLst>
          </p:cNvPr>
          <p:cNvPicPr>
            <a:picLocks noChangeAspect="1"/>
          </p:cNvPicPr>
          <p:nvPr/>
        </p:nvPicPr>
        <p:blipFill>
          <a:blip r:embed="rId3">
            <a:alphaModFix/>
          </a:blip>
          <a:srcRect/>
          <a:stretch>
            <a:fillRect/>
          </a:stretch>
        </p:blipFill>
        <p:spPr>
          <a:xfrm>
            <a:off x="5877272" y="4673706"/>
            <a:ext cx="1066640" cy="4644618"/>
          </a:xfrm>
          <a:prstGeom prst="rect">
            <a:avLst/>
          </a:prstGeom>
          <a:noFill/>
          <a:ln>
            <a:noFill/>
          </a:ln>
        </p:spPr>
      </p:pic>
      <p:sp>
        <p:nvSpPr>
          <p:cNvPr id="5" name="Freihandform 4"/>
          <p:cNvSpPr/>
          <p:nvPr/>
        </p:nvSpPr>
        <p:spPr>
          <a:xfrm>
            <a:off x="1" y="975947"/>
            <a:ext cx="6957044" cy="736693"/>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solidFill>
            <a:srgbClr val="9BC531"/>
          </a:solidFill>
          <a:ln>
            <a:noFill/>
            <a:prstDash val="solid"/>
          </a:ln>
        </p:spPr>
        <p:txBody>
          <a:bodyPr vert="horz" wrap="none" lIns="111885" tIns="58100" rIns="111885" bIns="58100" anchor="ctr" anchorCtr="1" compatLnSpc="0"/>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DE" sz="2800" dirty="0">
                <a:solidFill>
                  <a:schemeClr val="bg1"/>
                </a:solidFill>
                <a:latin typeface="Calibri" panose="020F0502020204030204" pitchFamily="34" charset="0"/>
                <a:ea typeface="Times New Roman"/>
                <a:cs typeface="Calibri" panose="020F0502020204030204" pitchFamily="34" charset="0"/>
              </a:rPr>
              <a:t>Bananenbrot</a:t>
            </a:r>
            <a:endParaRPr lang="de-DE" sz="2800" b="0" i="0" u="none" strike="noStrike" kern="1200" cap="none" spc="0" baseline="0" dirty="0">
              <a:solidFill>
                <a:schemeClr val="bg1"/>
              </a:solidFill>
              <a:uFillTx/>
              <a:latin typeface="Calibri" panose="020F0502020204030204" pitchFamily="34" charset="0"/>
              <a:ea typeface="Times New Roman"/>
              <a:cs typeface="Calibri" panose="020F0502020204030204" pitchFamily="34" charset="0"/>
            </a:endParaRPr>
          </a:p>
        </p:txBody>
      </p:sp>
      <p:sp>
        <p:nvSpPr>
          <p:cNvPr id="6" name="Rechteck 5"/>
          <p:cNvSpPr/>
          <p:nvPr/>
        </p:nvSpPr>
        <p:spPr>
          <a:xfrm>
            <a:off x="364973" y="1852819"/>
            <a:ext cx="3568083" cy="3185487"/>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r>
              <a:rPr lang="de-DE" sz="1400" b="1" i="0" u="none" strike="noStrike" kern="1200" cap="none" spc="0" baseline="0" dirty="0">
                <a:solidFill>
                  <a:srgbClr val="000000"/>
                </a:solidFill>
                <a:uFillTx/>
                <a:latin typeface="Calibri" panose="020F0502020204030204" pitchFamily="34" charset="0"/>
                <a:cs typeface="Calibri" panose="020F0502020204030204" pitchFamily="34" charset="0"/>
              </a:rPr>
              <a:t>Zutaten für 12 Portionen:</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3 reife Bananen</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60 ml Rapsöl</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3 TL Zimt</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Salz</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2 EL </a:t>
            </a:r>
            <a:r>
              <a:rPr lang="de-DE" sz="1400" dirty="0" err="1">
                <a:solidFill>
                  <a:srgbClr val="000000"/>
                </a:solidFill>
                <a:latin typeface="Calibri" panose="020F0502020204030204" pitchFamily="34" charset="0"/>
                <a:cs typeface="Calibri" panose="020F0502020204030204" pitchFamily="34" charset="0"/>
              </a:rPr>
              <a:t>Apfelmark</a:t>
            </a:r>
            <a:endParaRPr lang="de-DE" sz="1400" dirty="0">
              <a:solidFill>
                <a:srgbClr val="000000"/>
              </a:solidFill>
              <a:latin typeface="Calibri" panose="020F0502020204030204" pitchFamily="34" charset="0"/>
              <a:cs typeface="Calibri" panose="020F0502020204030204" pitchFamily="34" charset="0"/>
            </a:endParaRP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2 EL Honig</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3 EL Erdnussmus</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275 g Dinkelmehl (Type 630)</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2 TL Backpulver</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100 ml Haferdrink</a:t>
            </a: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Für das </a:t>
            </a:r>
            <a:r>
              <a:rPr lang="de-DE" sz="1400" dirty="0" err="1">
                <a:solidFill>
                  <a:srgbClr val="000000"/>
                </a:solidFill>
                <a:latin typeface="Calibri" panose="020F0502020204030204" pitchFamily="34" charset="0"/>
                <a:cs typeface="Calibri" panose="020F0502020204030204" pitchFamily="34" charset="0"/>
              </a:rPr>
              <a:t>Topping</a:t>
            </a:r>
            <a:endParaRPr lang="de-DE" sz="1400" dirty="0">
              <a:solidFill>
                <a:srgbClr val="000000"/>
              </a:solidFill>
              <a:latin typeface="Calibri" panose="020F0502020204030204" pitchFamily="34" charset="0"/>
              <a:cs typeface="Calibri" panose="020F0502020204030204" pitchFamily="34" charset="0"/>
            </a:endParaRPr>
          </a:p>
          <a:p>
            <a:pPr>
              <a:defRPr sz="1800" b="0" i="0" u="none" strike="noStrike" kern="0" cap="none" spc="0" baseline="0">
                <a:solidFill>
                  <a:srgbClr val="000000"/>
                </a:solidFill>
                <a:uFillTx/>
              </a:defRPr>
            </a:pPr>
            <a:r>
              <a:rPr lang="de-DE" sz="1400" dirty="0">
                <a:solidFill>
                  <a:srgbClr val="000000"/>
                </a:solidFill>
                <a:latin typeface="Calibri" panose="020F0502020204030204" pitchFamily="34" charset="0"/>
                <a:cs typeface="Calibri" panose="020F0502020204030204" pitchFamily="34" charset="0"/>
              </a:rPr>
              <a:t>1 Banane</a:t>
            </a:r>
          </a:p>
          <a:p>
            <a:pPr>
              <a:defRPr sz="1800" b="0" i="0" u="none" strike="noStrike" kern="0" cap="none" spc="0" baseline="0">
                <a:solidFill>
                  <a:srgbClr val="000000"/>
                </a:solidFill>
                <a:uFillTx/>
              </a:defRPr>
            </a:pPr>
            <a:endParaRPr lang="de-DE" sz="1400" dirty="0">
              <a:solidFill>
                <a:srgbClr val="000000"/>
              </a:solidFill>
              <a:latin typeface="Calibri" panose="020F0502020204030204" pitchFamily="34" charset="0"/>
              <a:cs typeface="Calibri" panose="020F0502020204030204" pitchFamily="34" charset="0"/>
            </a:endParaRPr>
          </a:p>
          <a:p>
            <a:pPr marL="0" marR="0" lvl="0" indent="0" algn="l" defTabSz="914400" rtl="0" fontAlgn="auto" hangingPunct="1">
              <a:lnSpc>
                <a:spcPct val="100000"/>
              </a:lnSpc>
              <a:spcBef>
                <a:spcPts val="0"/>
              </a:spcBef>
              <a:buNone/>
              <a:tabLst/>
              <a:defRPr sz="1800" b="0" i="0" u="none" strike="noStrike" kern="0" cap="none" spc="0" baseline="0">
                <a:solidFill>
                  <a:srgbClr val="000000"/>
                </a:solidFill>
                <a:uFillTx/>
              </a:defRPr>
            </a:pPr>
            <a:endParaRPr lang="de-DE" sz="500" b="1" i="0" u="none" strike="noStrike" kern="1200" cap="none" spc="0" baseline="0" dirty="0">
              <a:solidFill>
                <a:srgbClr val="000000"/>
              </a:solidFill>
              <a:uFillTx/>
              <a:latin typeface="Calibri"/>
            </a:endParaRPr>
          </a:p>
        </p:txBody>
      </p:sp>
      <p:sp>
        <p:nvSpPr>
          <p:cNvPr id="7" name="Rechteck 6"/>
          <p:cNvSpPr/>
          <p:nvPr/>
        </p:nvSpPr>
        <p:spPr>
          <a:xfrm>
            <a:off x="255921" y="4536916"/>
            <a:ext cx="6237106" cy="4016484"/>
          </a:xfrm>
          <a:prstGeom prst="rect">
            <a:avLst/>
          </a:prstGeom>
          <a:noFill/>
          <a:ln>
            <a:noFill/>
            <a:prstDash val="solid"/>
          </a:ln>
        </p:spPr>
        <p:txBody>
          <a:bodyPr vert="horz" wrap="square" lIns="91440" tIns="45720" rIns="91440" bIns="45720" anchor="t" anchorCtr="0" compatLnSpc="1">
            <a:spAutoFit/>
          </a:bodyPr>
          <a:lstStyle/>
          <a:p>
            <a:pPr marL="0" marR="0" lvl="0" indent="0" algn="l" defTabSz="645566"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400" b="1" i="0" u="none" strike="noStrike" kern="0" cap="none" spc="0" baseline="0" dirty="0">
              <a:solidFill>
                <a:srgbClr val="000000"/>
              </a:solidFill>
              <a:uFillTx/>
              <a:latin typeface="Calibri" panose="020F0502020204030204" pitchFamily="34" charset="0"/>
              <a:cs typeface="Calibri" panose="020F0502020204030204" pitchFamily="34" charset="0"/>
            </a:endParaRPr>
          </a:p>
          <a:p>
            <a:pPr marL="0" marR="0" lvl="0" indent="0" algn="l" defTabSz="645566"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400" b="1" i="0" u="none" strike="noStrike" kern="0" cap="none" spc="0" baseline="0" dirty="0">
                <a:solidFill>
                  <a:srgbClr val="000000"/>
                </a:solidFill>
                <a:uFillTx/>
                <a:latin typeface="Calibri" panose="020F0502020204030204" pitchFamily="34" charset="0"/>
                <a:cs typeface="Calibri" panose="020F0502020204030204" pitchFamily="34" charset="0"/>
              </a:rPr>
              <a:t>Zubereitung:</a:t>
            </a:r>
            <a:endParaRPr lang="de-DE" sz="1400" kern="0" dirty="0">
              <a:solidFill>
                <a:srgbClr val="000000"/>
              </a:solidFill>
              <a:latin typeface="Calibri" panose="020F0502020204030204" pitchFamily="34" charset="0"/>
              <a:cs typeface="Calibri" panose="020F0502020204030204" pitchFamily="34" charset="0"/>
            </a:endParaRPr>
          </a:p>
          <a:p>
            <a:pPr marL="342900" marR="0" lvl="0" indent="-342900" algn="l" defTabSz="645566" rtl="0" fontAlgn="auto" hangingPunct="1">
              <a:lnSpc>
                <a:spcPct val="150000"/>
              </a:lnSpc>
              <a:spcBef>
                <a:spcPts val="0"/>
              </a:spcBef>
              <a:spcAft>
                <a:spcPts val="0"/>
              </a:spcAft>
              <a:buAutoNum type="arabicPeriod"/>
              <a:tabLst/>
              <a:defRPr sz="1800" b="0" i="0" u="none" strike="noStrike" kern="0" cap="none" spc="0" baseline="0">
                <a:solidFill>
                  <a:srgbClr val="000000"/>
                </a:solidFill>
                <a:uFillTx/>
              </a:defRPr>
            </a:pPr>
            <a:endParaRPr lang="de-DE" sz="800" kern="0" dirty="0">
              <a:solidFill>
                <a:srgbClr val="000000"/>
              </a:solidFill>
            </a:endParaRPr>
          </a:p>
          <a:p>
            <a:pPr marL="342900" lvl="0" indent="-342900" defTabSz="645795">
              <a:buFont typeface="+mj-lt"/>
              <a:buAutoNum type="arabicPeriod"/>
              <a:defRPr sz="1800" b="0" i="0" u="none" strike="noStrike" kern="0" cap="none" spc="0" baseline="0">
                <a:solidFill>
                  <a:srgbClr val="000000"/>
                </a:solidFill>
                <a:uFillTx/>
              </a:defRPr>
            </a:pPr>
            <a:r>
              <a:rPr lang="de-DE" sz="1400" kern="0" dirty="0">
                <a:solidFill>
                  <a:srgbClr val="000000"/>
                </a:solidFill>
                <a:latin typeface="+mj-lt"/>
              </a:rPr>
              <a:t>Backofen vorheizen (E-Herd: 180°C/Umluft: 160°C). Backform mit Backpapier auslegen. Anschließend Bananen schälen, in Stücke schneiden und in einer Rührschüssel mit einer Gabel fein </a:t>
            </a:r>
            <a:r>
              <a:rPr lang="de-DE" sz="1400" kern="0" dirty="0" err="1">
                <a:solidFill>
                  <a:srgbClr val="000000"/>
                </a:solidFill>
                <a:latin typeface="+mj-lt"/>
              </a:rPr>
              <a:t>zermusen</a:t>
            </a:r>
            <a:r>
              <a:rPr lang="de-DE" sz="1400" kern="0" dirty="0">
                <a:solidFill>
                  <a:srgbClr val="000000"/>
                </a:solidFill>
                <a:latin typeface="+mj-lt"/>
              </a:rPr>
              <a:t>. </a:t>
            </a:r>
          </a:p>
          <a:p>
            <a:pPr marL="342900" lvl="0" indent="-342900" defTabSz="645795">
              <a:buFont typeface="+mj-lt"/>
              <a:buAutoNum type="arabicPeriod"/>
              <a:defRPr sz="1800" b="0" i="0" u="none" strike="noStrike" kern="0" cap="none" spc="0" baseline="0">
                <a:solidFill>
                  <a:srgbClr val="000000"/>
                </a:solidFill>
                <a:uFillTx/>
              </a:defRPr>
            </a:pPr>
            <a:r>
              <a:rPr lang="de-DE" sz="1400" b="0" i="0" dirty="0">
                <a:solidFill>
                  <a:srgbClr val="313131"/>
                </a:solidFill>
                <a:effectLst/>
                <a:latin typeface="ProximaNova-Regular"/>
              </a:rPr>
              <a:t>Das Bananenmus mit Öl, Zimt, 1 Prise Salz, Apfel Mark, Dattelsirup und </a:t>
            </a:r>
            <a:r>
              <a:rPr lang="de-DE" sz="1400" b="0" i="0" u="none" strike="noStrike" dirty="0">
                <a:effectLst/>
                <a:latin typeface="ProximaNova-Regular"/>
              </a:rPr>
              <a:t>Erdnussmus</a:t>
            </a:r>
            <a:r>
              <a:rPr lang="de-DE" sz="1400" b="0" i="0" dirty="0">
                <a:effectLst/>
                <a:latin typeface="ProximaNova-Regular"/>
              </a:rPr>
              <a:t> kurz mit den Schneebesen verrühren. Nun Mehl und </a:t>
            </a:r>
            <a:r>
              <a:rPr lang="de-DE" sz="1400" b="0" i="0" dirty="0">
                <a:solidFill>
                  <a:srgbClr val="313131"/>
                </a:solidFill>
                <a:effectLst/>
                <a:latin typeface="ProximaNova-Regular"/>
              </a:rPr>
              <a:t>Backpulver mischen. Diese Mischung abwechselnd mit Haferdrink unter die Bananen - Masse rühren. Teig gleichmäßig in der Form verteilen und glatt streichen.</a:t>
            </a:r>
            <a:r>
              <a:rPr lang="de-DE" sz="1400" kern="0" dirty="0">
                <a:solidFill>
                  <a:srgbClr val="000000"/>
                </a:solidFill>
                <a:latin typeface="+mj-lt"/>
              </a:rPr>
              <a:t> </a:t>
            </a:r>
          </a:p>
          <a:p>
            <a:pPr marL="342900" lvl="0" indent="-342900" defTabSz="645795">
              <a:buFont typeface="+mj-lt"/>
              <a:buAutoNum type="arabicPeriod"/>
              <a:defRPr sz="1800" b="0" i="0" u="none" strike="noStrike" kern="0" cap="none" spc="0" baseline="0">
                <a:solidFill>
                  <a:srgbClr val="000000"/>
                </a:solidFill>
                <a:uFillTx/>
              </a:defRPr>
            </a:pPr>
            <a:r>
              <a:rPr lang="de-DE" sz="1400" b="0" i="0" dirty="0">
                <a:solidFill>
                  <a:srgbClr val="313131"/>
                </a:solidFill>
                <a:effectLst/>
                <a:latin typeface="ProximaNova-Regular"/>
              </a:rPr>
              <a:t>Für das </a:t>
            </a:r>
            <a:r>
              <a:rPr lang="de-DE" sz="1400" b="0" i="0" dirty="0" err="1">
                <a:solidFill>
                  <a:srgbClr val="313131"/>
                </a:solidFill>
                <a:effectLst/>
                <a:latin typeface="ProximaNova-Regular"/>
              </a:rPr>
              <a:t>Topping</a:t>
            </a:r>
            <a:r>
              <a:rPr lang="de-DE" sz="1400" b="0" i="0" dirty="0">
                <a:solidFill>
                  <a:srgbClr val="313131"/>
                </a:solidFill>
                <a:effectLst/>
                <a:latin typeface="ProximaNova-Regular"/>
              </a:rPr>
              <a:t> Banane schälen, längs halbieren und mit der Schnittseite nach oben auf der Kuchenoberfläche legen. Kuchen im heißen Ofen 30–35 Minuten backen. Nach ca. 25 Minuten eventuell mit Alufolie abdecken. Bananenbrot aus dem Ofen nehmen, auf einem Kuchengitter abkühlen lassen und vorsichtig aus der Form stürzen.</a:t>
            </a:r>
          </a:p>
          <a:p>
            <a:pPr marL="342900" lvl="0" indent="-342900" defTabSz="645795">
              <a:buFont typeface="+mj-lt"/>
              <a:buAutoNum type="arabicPeriod"/>
              <a:defRPr sz="1800" b="0" i="0" u="none" strike="noStrike" kern="0" cap="none" spc="0" baseline="0">
                <a:solidFill>
                  <a:srgbClr val="000000"/>
                </a:solidFill>
                <a:uFillTx/>
              </a:defRPr>
            </a:pPr>
            <a:endParaRPr lang="de-DE" sz="300" b="0" i="0" dirty="0">
              <a:solidFill>
                <a:srgbClr val="313131"/>
              </a:solidFill>
              <a:effectLst/>
              <a:latin typeface="ProximaNova-Regular"/>
            </a:endParaRPr>
          </a:p>
          <a:p>
            <a:pPr lvl="0" defTabSz="645795">
              <a:defRPr sz="1800" b="0" i="0" u="none" strike="noStrike" kern="0" cap="none" spc="0" baseline="0">
                <a:solidFill>
                  <a:srgbClr val="000000"/>
                </a:solidFill>
                <a:uFillTx/>
              </a:defRPr>
            </a:pPr>
            <a:r>
              <a:rPr lang="de-DE" sz="1400" b="1" kern="0" dirty="0">
                <a:solidFill>
                  <a:srgbClr val="000000"/>
                </a:solidFill>
              </a:rPr>
              <a:t>        </a:t>
            </a:r>
            <a:r>
              <a:rPr lang="de-DE" sz="1400" b="1" kern="0" dirty="0"/>
              <a:t>Guten Appetit!</a:t>
            </a:r>
          </a:p>
          <a:p>
            <a:pPr marL="342900" marR="0" lvl="0" indent="-342900" algn="l" defTabSz="645566" rtl="0" fontAlgn="auto" hangingPunct="1">
              <a:lnSpc>
                <a:spcPct val="100000"/>
              </a:lnSpc>
              <a:spcBef>
                <a:spcPts val="0"/>
              </a:spcBef>
              <a:spcAft>
                <a:spcPts val="0"/>
              </a:spcAft>
              <a:buFont typeface="+mj-lt"/>
              <a:buAutoNum type="arabicPeriod"/>
              <a:tabLst/>
              <a:defRPr sz="1800" b="0" i="0" u="none" strike="noStrike" kern="0" cap="none" spc="0" baseline="0">
                <a:solidFill>
                  <a:srgbClr val="000000"/>
                </a:solidFill>
                <a:uFillTx/>
              </a:defRPr>
            </a:pPr>
            <a:endParaRPr lang="de-DE" sz="1400" b="1" kern="0" dirty="0"/>
          </a:p>
          <a:p>
            <a:pPr marL="342900" marR="0" lvl="0" indent="-342900" algn="l" defTabSz="645566" rtl="0" fontAlgn="auto" hangingPunct="1">
              <a:lnSpc>
                <a:spcPct val="100000"/>
              </a:lnSpc>
              <a:spcBef>
                <a:spcPts val="0"/>
              </a:spcBef>
              <a:spcAft>
                <a:spcPts val="0"/>
              </a:spcAft>
              <a:buAutoNum type="arabicPeriod"/>
              <a:tabLst/>
              <a:defRPr sz="1800" b="0" i="0" u="none" strike="noStrike" kern="0" cap="none" spc="0" baseline="0">
                <a:solidFill>
                  <a:srgbClr val="000000"/>
                </a:solidFill>
                <a:uFillTx/>
              </a:defRPr>
            </a:pPr>
            <a:endParaRPr lang="de-DE" sz="1400" kern="0" dirty="0">
              <a:solidFill>
                <a:srgbClr val="000000"/>
              </a:solidFill>
            </a:endParaRPr>
          </a:p>
        </p:txBody>
      </p:sp>
      <p:pic>
        <p:nvPicPr>
          <p:cNvPr id="13" name="Grafik 12">
            <a:extLst>
              <a:ext uri="{FF2B5EF4-FFF2-40B4-BE49-F238E27FC236}">
                <a16:creationId xmlns:a16="http://schemas.microsoft.com/office/drawing/2014/main" id="{F91BF4E8-9679-4167-A9F9-9895C5D964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15212" y="216363"/>
            <a:ext cx="1782140" cy="704189"/>
          </a:xfrm>
          <a:prstGeom prst="rect">
            <a:avLst/>
          </a:prstGeom>
        </p:spPr>
      </p:pic>
      <p:sp>
        <p:nvSpPr>
          <p:cNvPr id="9" name="Textfeld 8">
            <a:extLst>
              <a:ext uri="{FF2B5EF4-FFF2-40B4-BE49-F238E27FC236}">
                <a16:creationId xmlns:a16="http://schemas.microsoft.com/office/drawing/2014/main" id="{DBF9292E-D417-0870-1A8D-B76657A79F80}"/>
              </a:ext>
            </a:extLst>
          </p:cNvPr>
          <p:cNvSpPr txBox="1"/>
          <p:nvPr/>
        </p:nvSpPr>
        <p:spPr>
          <a:xfrm>
            <a:off x="414494" y="8265368"/>
            <a:ext cx="3024336" cy="1600438"/>
          </a:xfrm>
          <a:prstGeom prst="rect">
            <a:avLst/>
          </a:prstGeom>
          <a:noFill/>
        </p:spPr>
        <p:txBody>
          <a:bodyPr wrap="square" rtlCol="0">
            <a:spAutoFit/>
          </a:bodyPr>
          <a:lstStyle/>
          <a:p>
            <a:r>
              <a:rPr lang="de-DE" sz="1100" b="1" dirty="0">
                <a:solidFill>
                  <a:schemeClr val="bg1"/>
                </a:solidFill>
              </a:rPr>
              <a:t>ChemnitzVital GmbH</a:t>
            </a:r>
          </a:p>
          <a:p>
            <a:r>
              <a:rPr lang="de-DE" sz="1100" b="1" dirty="0">
                <a:solidFill>
                  <a:schemeClr val="bg1"/>
                </a:solidFill>
              </a:rPr>
              <a:t>Zentrum für Höhentraining &amp; 	</a:t>
            </a:r>
          </a:p>
          <a:p>
            <a:r>
              <a:rPr lang="de-DE" sz="1100" b="1" dirty="0">
                <a:solidFill>
                  <a:schemeClr val="bg1"/>
                </a:solidFill>
              </a:rPr>
              <a:t>Trainingstherapie</a:t>
            </a:r>
            <a:endParaRPr lang="de-DE" sz="1100" dirty="0">
              <a:solidFill>
                <a:schemeClr val="bg1"/>
              </a:solidFill>
            </a:endParaRPr>
          </a:p>
          <a:p>
            <a:r>
              <a:rPr lang="de-DE" sz="1100" dirty="0">
                <a:solidFill>
                  <a:schemeClr val="bg1"/>
                </a:solidFill>
              </a:rPr>
              <a:t>Luisenplatz 2</a:t>
            </a:r>
          </a:p>
          <a:p>
            <a:r>
              <a:rPr lang="de-DE" sz="1100" dirty="0">
                <a:solidFill>
                  <a:schemeClr val="bg1"/>
                </a:solidFill>
              </a:rPr>
              <a:t>09113 Chemnitz</a:t>
            </a:r>
            <a:endParaRPr lang="de-DE" sz="1100" b="1" dirty="0">
              <a:solidFill>
                <a:schemeClr val="bg1"/>
              </a:solidFill>
            </a:endParaRPr>
          </a:p>
          <a:p>
            <a:r>
              <a:rPr lang="de-DE" sz="1100" kern="150" dirty="0">
                <a:solidFill>
                  <a:schemeClr val="bg1"/>
                </a:solidFill>
                <a:effectLst/>
                <a:ea typeface="SimSun" panose="02010600030101010101" pitchFamily="2" charset="-122"/>
                <a:cs typeface="Mangal" panose="02040503050203030202" pitchFamily="18" charset="0"/>
              </a:rPr>
              <a:t>0371. 495 296 33</a:t>
            </a:r>
          </a:p>
          <a:p>
            <a:r>
              <a:rPr lang="de-DE" sz="1100" kern="150" dirty="0">
                <a:solidFill>
                  <a:schemeClr val="bg1"/>
                </a:solidFill>
                <a:effectLst/>
                <a:ea typeface="SimSun" panose="02010600030101010101" pitchFamily="2" charset="-122"/>
                <a:cs typeface="Mangal" panose="02040503050203030202" pitchFamily="18" charset="0"/>
              </a:rPr>
              <a:t>info@chemnitz-vital.de</a:t>
            </a:r>
            <a:endParaRPr lang="de-DE" sz="1100" dirty="0">
              <a:solidFill>
                <a:schemeClr val="bg1"/>
              </a:solidFill>
            </a:endParaRPr>
          </a:p>
          <a:p>
            <a:r>
              <a:rPr lang="de-DE" sz="1100" kern="150" dirty="0">
                <a:solidFill>
                  <a:schemeClr val="bg1"/>
                </a:solidFill>
                <a:effectLst/>
                <a:ea typeface="SimSun" panose="02010600030101010101" pitchFamily="2" charset="-122"/>
                <a:cs typeface="Mangal" panose="02040503050203030202" pitchFamily="18" charset="0"/>
              </a:rPr>
              <a:t>www.chemnitz-vital.de</a:t>
            </a:r>
          </a:p>
          <a:p>
            <a:r>
              <a:rPr lang="de-DE" sz="1000" kern="150" dirty="0">
                <a:ea typeface="SimSun" panose="02010600030101010101" pitchFamily="2" charset="-122"/>
                <a:cs typeface="Mangal" panose="02040503050203030202" pitchFamily="18" charset="0"/>
              </a:rPr>
              <a:t>	</a:t>
            </a:r>
            <a:endParaRPr lang="de-DE" sz="1000" dirty="0"/>
          </a:p>
        </p:txBody>
      </p:sp>
      <p:sp>
        <p:nvSpPr>
          <p:cNvPr id="10" name="Textfeld 9">
            <a:extLst>
              <a:ext uri="{FF2B5EF4-FFF2-40B4-BE49-F238E27FC236}">
                <a16:creationId xmlns:a16="http://schemas.microsoft.com/office/drawing/2014/main" id="{B56F012B-B684-0ED9-5DD0-215960095059}"/>
              </a:ext>
            </a:extLst>
          </p:cNvPr>
          <p:cNvSpPr txBox="1"/>
          <p:nvPr/>
        </p:nvSpPr>
        <p:spPr>
          <a:xfrm>
            <a:off x="2996952" y="8260197"/>
            <a:ext cx="4173368" cy="1461939"/>
          </a:xfrm>
          <a:prstGeom prst="rect">
            <a:avLst/>
          </a:prstGeom>
          <a:noFill/>
        </p:spPr>
        <p:txBody>
          <a:bodyPr wrap="square" rtlCol="0">
            <a:spAutoFit/>
          </a:bodyPr>
          <a:lstStyle/>
          <a:p>
            <a:r>
              <a:rPr lang="de-DE" sz="1100" b="1" dirty="0">
                <a:solidFill>
                  <a:schemeClr val="bg1"/>
                </a:solidFill>
              </a:rPr>
              <a:t>ChemnitzVital </a:t>
            </a:r>
          </a:p>
          <a:p>
            <a:r>
              <a:rPr lang="de-DE" sz="1100" b="1" dirty="0">
                <a:solidFill>
                  <a:schemeClr val="bg1"/>
                </a:solidFill>
              </a:rPr>
              <a:t>Wellness und Therapie GmbH</a:t>
            </a:r>
            <a:endParaRPr lang="de-DE" sz="1100" dirty="0">
              <a:solidFill>
                <a:schemeClr val="bg1"/>
              </a:solidFill>
            </a:endParaRPr>
          </a:p>
          <a:p>
            <a:r>
              <a:rPr lang="de-DE" sz="1100" dirty="0">
                <a:solidFill>
                  <a:schemeClr val="bg1"/>
                </a:solidFill>
              </a:rPr>
              <a:t>Markt 5</a:t>
            </a:r>
          </a:p>
          <a:p>
            <a:r>
              <a:rPr lang="de-DE" sz="1100" dirty="0">
                <a:solidFill>
                  <a:schemeClr val="bg1"/>
                </a:solidFill>
              </a:rPr>
              <a:t>09111 Chemnitz</a:t>
            </a:r>
            <a:endParaRPr lang="de-DE" sz="1100" b="1" dirty="0">
              <a:solidFill>
                <a:schemeClr val="bg1"/>
              </a:solidFill>
            </a:endParaRPr>
          </a:p>
          <a:p>
            <a:r>
              <a:rPr lang="de-DE" sz="1100" kern="150" dirty="0">
                <a:solidFill>
                  <a:schemeClr val="bg1"/>
                </a:solidFill>
                <a:effectLst/>
                <a:ea typeface="SimSun" panose="02010600030101010101" pitchFamily="2" charset="-122"/>
                <a:cs typeface="Mangal" panose="02040503050203030202" pitchFamily="18" charset="0"/>
              </a:rPr>
              <a:t>0371. 666 4 777</a:t>
            </a:r>
          </a:p>
          <a:p>
            <a:r>
              <a:rPr lang="de-DE" sz="1100" kern="150" dirty="0">
                <a:solidFill>
                  <a:schemeClr val="bg1"/>
                </a:solidFill>
                <a:effectLst/>
                <a:ea typeface="SimSun" panose="02010600030101010101" pitchFamily="2" charset="-122"/>
                <a:cs typeface="Mangal" panose="02040503050203030202" pitchFamily="18" charset="0"/>
              </a:rPr>
              <a:t>info@chemnitz-vital.de</a:t>
            </a:r>
            <a:endParaRPr lang="de-DE" sz="1100" dirty="0">
              <a:solidFill>
                <a:schemeClr val="bg1"/>
              </a:solidFill>
            </a:endParaRPr>
          </a:p>
          <a:p>
            <a:r>
              <a:rPr lang="de-DE" sz="1100" kern="150" dirty="0">
                <a:solidFill>
                  <a:schemeClr val="bg1"/>
                </a:solidFill>
                <a:effectLst/>
                <a:ea typeface="SimSun" panose="02010600030101010101" pitchFamily="2" charset="-122"/>
                <a:cs typeface="Mangal" panose="02040503050203030202" pitchFamily="18" charset="0"/>
              </a:rPr>
              <a:t>www.chemnitz-vital.de</a:t>
            </a:r>
          </a:p>
          <a:p>
            <a:r>
              <a:rPr lang="de-DE" sz="1200" kern="150" dirty="0">
                <a:ea typeface="SimSun" panose="02010600030101010101" pitchFamily="2" charset="-122"/>
                <a:cs typeface="Mangal" panose="02040503050203030202" pitchFamily="18" charset="0"/>
              </a:rPr>
              <a:t>	</a:t>
            </a:r>
            <a:endParaRPr lang="de-DE" sz="1200" dirty="0"/>
          </a:p>
        </p:txBody>
      </p:sp>
      <p:pic>
        <p:nvPicPr>
          <p:cNvPr id="15" name="Grafik 14" descr="Ein Bild, das Kreis, Grafiken, Symbol, Logo enthält.&#10;&#10;Automatisch generierte Beschreibung">
            <a:extLst>
              <a:ext uri="{FF2B5EF4-FFF2-40B4-BE49-F238E27FC236}">
                <a16:creationId xmlns:a16="http://schemas.microsoft.com/office/drawing/2014/main" id="{B12063D1-93F2-500C-D2F0-9DD952FAE88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90177" y="8773371"/>
            <a:ext cx="412662" cy="412662"/>
          </a:xfrm>
          <a:prstGeom prst="rect">
            <a:avLst/>
          </a:prstGeom>
        </p:spPr>
      </p:pic>
      <p:pic>
        <p:nvPicPr>
          <p:cNvPr id="20" name="Grafik 19" descr="Ein Bild, das Symbol, Logo, Schrift, Kreis enthält.&#10;&#10;Automatisch generierte Beschreibung">
            <a:extLst>
              <a:ext uri="{FF2B5EF4-FFF2-40B4-BE49-F238E27FC236}">
                <a16:creationId xmlns:a16="http://schemas.microsoft.com/office/drawing/2014/main" id="{4540E429-4EF5-8232-4A48-54AA4A6B463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80633" y="8768962"/>
            <a:ext cx="412663" cy="412663"/>
          </a:xfrm>
          <a:prstGeom prst="rect">
            <a:avLst/>
          </a:prstGeom>
        </p:spPr>
      </p:pic>
      <p:sp>
        <p:nvSpPr>
          <p:cNvPr id="2" name="Freihandform 4">
            <a:extLst>
              <a:ext uri="{FF2B5EF4-FFF2-40B4-BE49-F238E27FC236}">
                <a16:creationId xmlns:a16="http://schemas.microsoft.com/office/drawing/2014/main" id="{E9AE6E78-1D57-A47F-BB96-751DE97BE025}"/>
              </a:ext>
            </a:extLst>
          </p:cNvPr>
          <p:cNvSpPr/>
          <p:nvPr/>
        </p:nvSpPr>
        <p:spPr>
          <a:xfrm>
            <a:off x="-171400" y="8045238"/>
            <a:ext cx="7559675" cy="2546174"/>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solidFill>
            <a:srgbClr val="9BC531"/>
          </a:solidFill>
          <a:ln>
            <a:noFill/>
            <a:prstDash val="solid"/>
          </a:ln>
        </p:spPr>
        <p:txBody>
          <a:bodyPr vert="horz" wrap="none" lIns="101500" tIns="52707" rIns="101500" bIns="52707" anchor="ctr" anchorCtr="1" compatLnSpc="0"/>
          <a:lstStyle/>
          <a:p>
            <a:pPr defTabSz="829544" hangingPunct="0">
              <a:defRPr sz="1800" b="0" i="0" u="none" strike="noStrike" kern="0" cap="none" spc="0" baseline="0">
                <a:solidFill>
                  <a:srgbClr val="000000"/>
                </a:solidFill>
                <a:uFillTx/>
              </a:defRPr>
            </a:pPr>
            <a:endParaRPr lang="de-DE" sz="2268" dirty="0">
              <a:solidFill>
                <a:schemeClr val="bg1"/>
              </a:solidFill>
              <a:latin typeface="Calibri" panose="020F0502020204030204" pitchFamily="34" charset="0"/>
              <a:ea typeface="Times New Roman"/>
              <a:cs typeface="Calibri" panose="020F0502020204030204" pitchFamily="34" charset="0"/>
            </a:endParaRPr>
          </a:p>
        </p:txBody>
      </p:sp>
      <p:sp>
        <p:nvSpPr>
          <p:cNvPr id="8" name="Textfeld 7">
            <a:extLst>
              <a:ext uri="{FF2B5EF4-FFF2-40B4-BE49-F238E27FC236}">
                <a16:creationId xmlns:a16="http://schemas.microsoft.com/office/drawing/2014/main" id="{A77561C0-3FF8-F65A-4389-B7979BA6D79E}"/>
              </a:ext>
            </a:extLst>
          </p:cNvPr>
          <p:cNvSpPr txBox="1"/>
          <p:nvPr/>
        </p:nvSpPr>
        <p:spPr>
          <a:xfrm>
            <a:off x="434110" y="8347254"/>
            <a:ext cx="1984790" cy="1460464"/>
          </a:xfrm>
          <a:prstGeom prst="rect">
            <a:avLst/>
          </a:prstGeom>
          <a:noFill/>
        </p:spPr>
        <p:txBody>
          <a:bodyPr wrap="square" rtlCol="0">
            <a:spAutoFit/>
          </a:bodyPr>
          <a:lstStyle/>
          <a:p>
            <a:r>
              <a:rPr lang="de-DE" sz="998" b="1" dirty="0">
                <a:solidFill>
                  <a:schemeClr val="bg1"/>
                </a:solidFill>
              </a:rPr>
              <a:t>ChemnitzVital GmbH</a:t>
            </a:r>
          </a:p>
          <a:p>
            <a:r>
              <a:rPr lang="de-DE" sz="998" b="1" dirty="0">
                <a:solidFill>
                  <a:schemeClr val="bg1"/>
                </a:solidFill>
              </a:rPr>
              <a:t>Zentrum für Höhentraining &amp; </a:t>
            </a:r>
          </a:p>
          <a:p>
            <a:r>
              <a:rPr lang="de-DE" sz="998" b="1" dirty="0">
                <a:solidFill>
                  <a:schemeClr val="bg1"/>
                </a:solidFill>
              </a:rPr>
              <a:t>Trainingstherapie</a:t>
            </a:r>
            <a:endParaRPr lang="de-DE" sz="998" dirty="0">
              <a:solidFill>
                <a:schemeClr val="bg1"/>
              </a:solidFill>
            </a:endParaRPr>
          </a:p>
          <a:p>
            <a:r>
              <a:rPr lang="de-DE" sz="998" dirty="0">
                <a:solidFill>
                  <a:schemeClr val="bg1"/>
                </a:solidFill>
              </a:rPr>
              <a:t>Luisenplatz 2</a:t>
            </a:r>
          </a:p>
          <a:p>
            <a:r>
              <a:rPr lang="de-DE" sz="998" dirty="0">
                <a:solidFill>
                  <a:schemeClr val="bg1"/>
                </a:solidFill>
              </a:rPr>
              <a:t>09113 Chemnitz</a:t>
            </a:r>
            <a:endParaRPr lang="de-DE" sz="998" b="1" dirty="0">
              <a:solidFill>
                <a:schemeClr val="bg1"/>
              </a:solidFill>
            </a:endParaRPr>
          </a:p>
          <a:p>
            <a:r>
              <a:rPr lang="de-DE" sz="998" kern="150" dirty="0">
                <a:solidFill>
                  <a:schemeClr val="bg1"/>
                </a:solidFill>
                <a:ea typeface="SimSun" panose="02010600030101010101" pitchFamily="2" charset="-122"/>
                <a:cs typeface="Mangal" panose="02040503050203030202" pitchFamily="18" charset="0"/>
              </a:rPr>
              <a:t>0371. 495 296 33</a:t>
            </a:r>
          </a:p>
          <a:p>
            <a:r>
              <a:rPr lang="de-DE" sz="998" kern="150" dirty="0">
                <a:solidFill>
                  <a:schemeClr val="bg1"/>
                </a:solidFill>
                <a:ea typeface="SimSun" panose="02010600030101010101" pitchFamily="2" charset="-122"/>
                <a:cs typeface="Mangal" panose="02040503050203030202" pitchFamily="18" charset="0"/>
              </a:rPr>
              <a:t>info@chemnitz-vital.de</a:t>
            </a:r>
            <a:endParaRPr lang="de-DE" sz="998" dirty="0">
              <a:solidFill>
                <a:schemeClr val="bg1"/>
              </a:solidFill>
            </a:endParaRPr>
          </a:p>
          <a:p>
            <a:r>
              <a:rPr lang="de-DE" sz="998" kern="150" dirty="0">
                <a:solidFill>
                  <a:schemeClr val="bg1"/>
                </a:solidFill>
                <a:ea typeface="SimSun" panose="02010600030101010101" pitchFamily="2" charset="-122"/>
                <a:cs typeface="Mangal" panose="02040503050203030202" pitchFamily="18" charset="0"/>
              </a:rPr>
              <a:t>www.chemnitz-vital.de</a:t>
            </a:r>
          </a:p>
          <a:p>
            <a:r>
              <a:rPr lang="de-DE" sz="907" kern="150" dirty="0">
                <a:ea typeface="SimSun" panose="02010600030101010101" pitchFamily="2" charset="-122"/>
                <a:cs typeface="Mangal" panose="02040503050203030202" pitchFamily="18" charset="0"/>
              </a:rPr>
              <a:t>	</a:t>
            </a:r>
            <a:endParaRPr lang="de-DE" sz="907" dirty="0"/>
          </a:p>
        </p:txBody>
      </p:sp>
      <p:sp>
        <p:nvSpPr>
          <p:cNvPr id="12" name="Textfeld 11">
            <a:extLst>
              <a:ext uri="{FF2B5EF4-FFF2-40B4-BE49-F238E27FC236}">
                <a16:creationId xmlns:a16="http://schemas.microsoft.com/office/drawing/2014/main" id="{50DD409C-7C47-E0CC-8BC4-9834FEB4E560}"/>
              </a:ext>
            </a:extLst>
          </p:cNvPr>
          <p:cNvSpPr txBox="1"/>
          <p:nvPr/>
        </p:nvSpPr>
        <p:spPr>
          <a:xfrm>
            <a:off x="2564904" y="8347114"/>
            <a:ext cx="1939284" cy="1334917"/>
          </a:xfrm>
          <a:prstGeom prst="rect">
            <a:avLst/>
          </a:prstGeom>
          <a:noFill/>
        </p:spPr>
        <p:txBody>
          <a:bodyPr wrap="square" rtlCol="0">
            <a:spAutoFit/>
          </a:bodyPr>
          <a:lstStyle/>
          <a:p>
            <a:r>
              <a:rPr lang="de-DE" sz="998" b="1" dirty="0">
                <a:solidFill>
                  <a:schemeClr val="bg1"/>
                </a:solidFill>
              </a:rPr>
              <a:t>ChemnitzVital </a:t>
            </a:r>
          </a:p>
          <a:p>
            <a:r>
              <a:rPr lang="de-DE" sz="998" b="1" dirty="0">
                <a:solidFill>
                  <a:schemeClr val="bg1"/>
                </a:solidFill>
              </a:rPr>
              <a:t>Wellness und Therapie GmbH</a:t>
            </a:r>
            <a:endParaRPr lang="de-DE" sz="998" dirty="0">
              <a:solidFill>
                <a:schemeClr val="bg1"/>
              </a:solidFill>
            </a:endParaRPr>
          </a:p>
          <a:p>
            <a:r>
              <a:rPr lang="de-DE" sz="998" dirty="0">
                <a:solidFill>
                  <a:schemeClr val="bg1"/>
                </a:solidFill>
              </a:rPr>
              <a:t>Markt 5</a:t>
            </a:r>
          </a:p>
          <a:p>
            <a:r>
              <a:rPr lang="de-DE" sz="998" dirty="0">
                <a:solidFill>
                  <a:schemeClr val="bg1"/>
                </a:solidFill>
              </a:rPr>
              <a:t>09111 Chemnitz</a:t>
            </a:r>
            <a:endParaRPr lang="de-DE" sz="998" b="1" dirty="0">
              <a:solidFill>
                <a:schemeClr val="bg1"/>
              </a:solidFill>
            </a:endParaRPr>
          </a:p>
          <a:p>
            <a:r>
              <a:rPr lang="de-DE" sz="998" kern="150" dirty="0">
                <a:solidFill>
                  <a:schemeClr val="bg1"/>
                </a:solidFill>
                <a:ea typeface="SimSun" panose="02010600030101010101" pitchFamily="2" charset="-122"/>
                <a:cs typeface="Mangal" panose="02040503050203030202" pitchFamily="18" charset="0"/>
              </a:rPr>
              <a:t>0371. 666 4 777</a:t>
            </a:r>
          </a:p>
          <a:p>
            <a:r>
              <a:rPr lang="de-DE" sz="998" kern="150" dirty="0">
                <a:solidFill>
                  <a:schemeClr val="bg1"/>
                </a:solidFill>
                <a:ea typeface="SimSun" panose="02010600030101010101" pitchFamily="2" charset="-122"/>
                <a:cs typeface="Mangal" panose="02040503050203030202" pitchFamily="18" charset="0"/>
              </a:rPr>
              <a:t>info@chemnitz-vital.de</a:t>
            </a:r>
            <a:endParaRPr lang="de-DE" sz="998" dirty="0">
              <a:solidFill>
                <a:schemeClr val="bg1"/>
              </a:solidFill>
            </a:endParaRPr>
          </a:p>
          <a:p>
            <a:r>
              <a:rPr lang="de-DE" sz="998" kern="150" dirty="0">
                <a:solidFill>
                  <a:schemeClr val="bg1"/>
                </a:solidFill>
                <a:ea typeface="SimSun" panose="02010600030101010101" pitchFamily="2" charset="-122"/>
                <a:cs typeface="Mangal" panose="02040503050203030202" pitchFamily="18" charset="0"/>
              </a:rPr>
              <a:t>www.chemnitz-vital.de</a:t>
            </a:r>
          </a:p>
          <a:p>
            <a:r>
              <a:rPr lang="de-DE" sz="1089" kern="150" dirty="0">
                <a:ea typeface="SimSun" panose="02010600030101010101" pitchFamily="2" charset="-122"/>
                <a:cs typeface="Mangal" panose="02040503050203030202" pitchFamily="18" charset="0"/>
              </a:rPr>
              <a:t>	</a:t>
            </a:r>
            <a:endParaRPr lang="de-DE" sz="1089" dirty="0"/>
          </a:p>
        </p:txBody>
      </p:sp>
      <p:sp>
        <p:nvSpPr>
          <p:cNvPr id="14" name="Textfeld 13">
            <a:extLst>
              <a:ext uri="{FF2B5EF4-FFF2-40B4-BE49-F238E27FC236}">
                <a16:creationId xmlns:a16="http://schemas.microsoft.com/office/drawing/2014/main" id="{5B4FFF37-CDD1-D6DF-BF26-E5C4CAF58070}"/>
              </a:ext>
            </a:extLst>
          </p:cNvPr>
          <p:cNvSpPr txBox="1"/>
          <p:nvPr/>
        </p:nvSpPr>
        <p:spPr>
          <a:xfrm>
            <a:off x="4650192" y="8347114"/>
            <a:ext cx="1984922" cy="1320874"/>
          </a:xfrm>
          <a:prstGeom prst="rect">
            <a:avLst/>
          </a:prstGeom>
          <a:noFill/>
        </p:spPr>
        <p:txBody>
          <a:bodyPr wrap="square" rtlCol="0">
            <a:spAutoFit/>
          </a:bodyPr>
          <a:lstStyle/>
          <a:p>
            <a:r>
              <a:rPr lang="de-DE" sz="998" b="1" dirty="0">
                <a:solidFill>
                  <a:schemeClr val="bg1"/>
                </a:solidFill>
              </a:rPr>
              <a:t>ChemnitzVital </a:t>
            </a:r>
          </a:p>
          <a:p>
            <a:r>
              <a:rPr lang="de-DE" sz="998" b="1" dirty="0">
                <a:solidFill>
                  <a:schemeClr val="bg1"/>
                </a:solidFill>
              </a:rPr>
              <a:t>Gesundheit &amp; Prävention GmbH</a:t>
            </a:r>
            <a:endParaRPr lang="de-DE" sz="998" dirty="0">
              <a:solidFill>
                <a:schemeClr val="bg1"/>
              </a:solidFill>
            </a:endParaRPr>
          </a:p>
          <a:p>
            <a:r>
              <a:rPr lang="de-DE" sz="998" dirty="0">
                <a:solidFill>
                  <a:schemeClr val="bg1"/>
                </a:solidFill>
              </a:rPr>
              <a:t>Rochlitzer Str. 35</a:t>
            </a:r>
          </a:p>
          <a:p>
            <a:r>
              <a:rPr lang="de-DE" sz="998" dirty="0">
                <a:solidFill>
                  <a:schemeClr val="bg1"/>
                </a:solidFill>
              </a:rPr>
              <a:t>09111 Chemnitz</a:t>
            </a:r>
            <a:endParaRPr lang="de-DE" sz="998" b="1" dirty="0">
              <a:solidFill>
                <a:schemeClr val="bg1"/>
              </a:solidFill>
            </a:endParaRPr>
          </a:p>
          <a:p>
            <a:r>
              <a:rPr lang="de-DE" sz="998" kern="150" dirty="0">
                <a:solidFill>
                  <a:schemeClr val="bg1"/>
                </a:solidFill>
                <a:ea typeface="SimSun" panose="02010600030101010101" pitchFamily="2" charset="-122"/>
                <a:cs typeface="Mangal" panose="02040503050203030202" pitchFamily="18" charset="0"/>
              </a:rPr>
              <a:t>0371. 646 34 177</a:t>
            </a:r>
          </a:p>
          <a:p>
            <a:r>
              <a:rPr lang="de-DE" sz="998" kern="150" dirty="0">
                <a:solidFill>
                  <a:schemeClr val="bg1"/>
                </a:solidFill>
                <a:ea typeface="SimSun" panose="02010600030101010101" pitchFamily="2" charset="-122"/>
                <a:cs typeface="Mangal" panose="02040503050203030202" pitchFamily="18" charset="0"/>
              </a:rPr>
              <a:t>info@chemnitz-vital.de</a:t>
            </a:r>
            <a:endParaRPr lang="de-DE" sz="998" dirty="0">
              <a:solidFill>
                <a:schemeClr val="bg1"/>
              </a:solidFill>
            </a:endParaRPr>
          </a:p>
          <a:p>
            <a:r>
              <a:rPr lang="de-DE" sz="998" kern="150" dirty="0">
                <a:solidFill>
                  <a:schemeClr val="bg1"/>
                </a:solidFill>
                <a:ea typeface="SimSun" panose="02010600030101010101" pitchFamily="2" charset="-122"/>
                <a:cs typeface="Mangal" panose="02040503050203030202" pitchFamily="18" charset="0"/>
              </a:rPr>
              <a:t>www.chemnitz-vital.de</a:t>
            </a:r>
          </a:p>
          <a:p>
            <a:r>
              <a:rPr lang="de-DE" sz="998" kern="150" dirty="0">
                <a:ea typeface="SimSun" panose="02010600030101010101" pitchFamily="2" charset="-122"/>
                <a:cs typeface="Mangal" panose="02040503050203030202" pitchFamily="18" charset="0"/>
              </a:rPr>
              <a:t>	</a:t>
            </a:r>
            <a:endParaRPr lang="de-DE" sz="998" dirty="0"/>
          </a:p>
        </p:txBody>
      </p:sp>
      <p:pic>
        <p:nvPicPr>
          <p:cNvPr id="16" name="Grafik 15" descr="Ein Bild, das Kreis, Grafiken, Symbol, Logo enthält.&#10;&#10;Automatisch generierte Beschreibung">
            <a:extLst>
              <a:ext uri="{FF2B5EF4-FFF2-40B4-BE49-F238E27FC236}">
                <a16:creationId xmlns:a16="http://schemas.microsoft.com/office/drawing/2014/main" id="{5D884CC3-85D0-586A-5043-E6B8B25731D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3296" y="8969074"/>
            <a:ext cx="333273" cy="333273"/>
          </a:xfrm>
          <a:prstGeom prst="rect">
            <a:avLst/>
          </a:prstGeom>
        </p:spPr>
      </p:pic>
      <p:pic>
        <p:nvPicPr>
          <p:cNvPr id="17" name="Grafik 16" descr="Ein Bild, das Symbol, Logo, Schrift, Kreis enthält.&#10;&#10;Automatisch generierte Beschreibung">
            <a:extLst>
              <a:ext uri="{FF2B5EF4-FFF2-40B4-BE49-F238E27FC236}">
                <a16:creationId xmlns:a16="http://schemas.microsoft.com/office/drawing/2014/main" id="{055CD546-1804-100F-B9BB-EAA120C6471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93298" y="9372254"/>
            <a:ext cx="333274" cy="333274"/>
          </a:xfrm>
          <a:prstGeom prst="rect">
            <a:avLst/>
          </a:prstGeom>
        </p:spPr>
      </p:pic>
      <p:pic>
        <p:nvPicPr>
          <p:cNvPr id="18" name="Grafik 17" descr="Ein Bild, das Brot, Grundnahrungsmittel, Banane, Gluten enthält.&#10;&#10;Automatisch generierte Beschreibung">
            <a:extLst>
              <a:ext uri="{FF2B5EF4-FFF2-40B4-BE49-F238E27FC236}">
                <a16:creationId xmlns:a16="http://schemas.microsoft.com/office/drawing/2014/main" id="{066BEE5C-BEEE-F4C5-70F0-2BA25A0AAEE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75230" y="1912752"/>
            <a:ext cx="3861048" cy="2788535"/>
          </a:xfrm>
          <a:prstGeom prst="rect">
            <a:avLst/>
          </a:prstGeom>
        </p:spPr>
      </p:pic>
    </p:spTree>
  </p:cSld>
  <p:clrMapOvr>
    <a:masterClrMapping/>
  </p:clrMapOvr>
</p:sld>
</file>

<file path=ppt/theme/theme1.xml><?xml version="1.0" encoding="utf-8"?>
<a:theme xmlns:a="http://schemas.openxmlformats.org/drawingml/2006/main" name="Standard">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office%20theme</Template>
  <TotalTime>0</TotalTime>
  <Words>325</Words>
  <Application>Microsoft Office PowerPoint</Application>
  <PresentationFormat>A4-Papier (210 x 297 mm)</PresentationFormat>
  <Paragraphs>65</Paragraphs>
  <Slides>1</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vt:i4>
      </vt:variant>
    </vt:vector>
  </HeadingPairs>
  <TitlesOfParts>
    <vt:vector size="8" baseType="lpstr">
      <vt:lpstr>SimSun</vt:lpstr>
      <vt:lpstr>Arial</vt:lpstr>
      <vt:lpstr>Calibri</vt:lpstr>
      <vt:lpstr>Calibri Light</vt:lpstr>
      <vt:lpstr>ProximaNova-Regular</vt:lpstr>
      <vt:lpstr>Times New Roman</vt:lpstr>
      <vt:lpstr>Standard</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Chemnitz Vital</dc:creator>
  <cp:lastModifiedBy>Thorsten Reichelt</cp:lastModifiedBy>
  <cp:revision>51</cp:revision>
  <cp:lastPrinted>2022-01-13T22:22:26Z</cp:lastPrinted>
  <dcterms:created xsi:type="dcterms:W3CDTF">2015-01-07T12:28:33Z</dcterms:created>
  <dcterms:modified xsi:type="dcterms:W3CDTF">2024-03-01T13:06:30Z</dcterms:modified>
</cp:coreProperties>
</file>