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e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906000" type="A4"/>
  <p:notesSz cx="10018713" cy="688975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BABBD9-BC25-417C-A3DF-E4878EC0BC42}" v="1" dt="2025-01-22T07:43:32.273"/>
    <p1510:client id="{B8D48A9C-19D7-4DE9-B34A-A94A42CDAA20}" v="4" dt="2025-01-21T12:49:01.6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2084" y="2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rsten Reichelt" userId="e887c38913628727" providerId="LiveId" clId="{ABBABBD9-BC25-417C-A3DF-E4878EC0BC42}"/>
    <pc:docChg chg="modSld">
      <pc:chgData name="Thorsten Reichelt" userId="e887c38913628727" providerId="LiveId" clId="{ABBABBD9-BC25-417C-A3DF-E4878EC0BC42}" dt="2025-01-22T07:43:58.027" v="6" actId="1076"/>
      <pc:docMkLst>
        <pc:docMk/>
      </pc:docMkLst>
      <pc:sldChg chg="addSp modSp mod">
        <pc:chgData name="Thorsten Reichelt" userId="e887c38913628727" providerId="LiveId" clId="{ABBABBD9-BC25-417C-A3DF-E4878EC0BC42}" dt="2025-01-22T07:43:58.027" v="6" actId="1076"/>
        <pc:sldMkLst>
          <pc:docMk/>
          <pc:sldMk cId="0" sldId="256"/>
        </pc:sldMkLst>
        <pc:picChg chg="add mod">
          <ac:chgData name="Thorsten Reichelt" userId="e887c38913628727" providerId="LiveId" clId="{ABBABBD9-BC25-417C-A3DF-E4878EC0BC42}" dt="2025-01-22T07:43:58.027" v="6" actId="1076"/>
          <ac:picMkLst>
            <pc:docMk/>
            <pc:sldMk cId="0" sldId="256"/>
            <ac:picMk id="4" creationId="{97D6A232-79DB-DB61-60EE-CDA26F943B61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t" anchorCtr="0" compatLnSpc="0"/>
          <a:lstStyle/>
          <a:p>
            <a:pPr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Datumsplatzhalter 2"/>
          <p:cNvSpPr txBox="1">
            <a:spLocks noGrp="1"/>
          </p:cNvSpPr>
          <p:nvPr>
            <p:ph type="dt" sz="quarter" idx="1"/>
          </p:nvPr>
        </p:nvSpPr>
        <p:spPr>
          <a:xfrm>
            <a:off x="5670839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t" anchorCtr="0" compatLnSpc="0"/>
          <a:lstStyle/>
          <a:p>
            <a:pPr algn="r"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Fußzeilenplatzhalter 3"/>
          <p:cNvSpPr txBox="1">
            <a:spLocks noGrp="1"/>
          </p:cNvSpPr>
          <p:nvPr>
            <p:ph type="ftr" sz="quarter" idx="2"/>
          </p:nvPr>
        </p:nvSpPr>
        <p:spPr>
          <a:xfrm>
            <a:off x="1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b" anchorCtr="0" compatLnSpc="0"/>
          <a:lstStyle/>
          <a:p>
            <a:pPr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Foliennummernplatzhalter 4"/>
          <p:cNvSpPr txBox="1">
            <a:spLocks noGrp="1"/>
          </p:cNvSpPr>
          <p:nvPr>
            <p:ph type="sldNum" sz="quarter" idx="3"/>
          </p:nvPr>
        </p:nvSpPr>
        <p:spPr>
          <a:xfrm>
            <a:off x="5670839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none" lIns="83383" tIns="41682" rIns="83383" bIns="41682" anchor="b" anchorCtr="0" compatLnSpc="0"/>
          <a:lstStyle/>
          <a:p>
            <a:pPr algn="r" defTabSz="847089" hangingPunct="0">
              <a:defRPr sz="14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6A80BE6C-D85D-43CD-97B1-354E923D5218}" type="slidenum">
              <a:pPr algn="r" defTabSz="847089" hangingPunct="0">
                <a:defRPr sz="14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‹Nr.›</a:t>
            </a:fld>
            <a:endParaRPr lang="de-DE" sz="1300" kern="0">
              <a:solidFill>
                <a:srgbClr val="000000"/>
              </a:solidFill>
              <a:latin typeface="Arial" pitchFamily="18"/>
              <a:ea typeface="Microsoft YaHei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9769401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 idx="2"/>
          </p:nvPr>
        </p:nvSpPr>
        <p:spPr>
          <a:xfrm>
            <a:off x="4114800" y="523875"/>
            <a:ext cx="1785938" cy="2582863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Notizenplatzhalter 2"/>
          <p:cNvSpPr txBox="1">
            <a:spLocks noGrp="1"/>
          </p:cNvSpPr>
          <p:nvPr>
            <p:ph type="body" sz="quarter" idx="3"/>
          </p:nvPr>
        </p:nvSpPr>
        <p:spPr>
          <a:xfrm>
            <a:off x="1001911" y="3272577"/>
            <a:ext cx="8014836" cy="3100209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/>
          <a:p>
            <a:pPr lvl="0"/>
            <a:endParaRPr lang="de-DE"/>
          </a:p>
        </p:txBody>
      </p:sp>
      <p:sp>
        <p:nvSpPr>
          <p:cNvPr id="4" name="Kopfzeilenplatzhalter 3"/>
          <p:cNvSpPr txBox="1">
            <a:spLocks noGrp="1"/>
          </p:cNvSpPr>
          <p:nvPr>
            <p:ph type="hdr" sz="quarter"/>
          </p:nvPr>
        </p:nvSpPr>
        <p:spPr>
          <a:xfrm>
            <a:off x="1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l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Datumsplatzhalter 4"/>
          <p:cNvSpPr txBox="1">
            <a:spLocks noGrp="1"/>
          </p:cNvSpPr>
          <p:nvPr>
            <p:ph type="dt" idx="1"/>
          </p:nvPr>
        </p:nvSpPr>
        <p:spPr>
          <a:xfrm>
            <a:off x="5670839" y="0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t" anchorCtr="0" compatLnSpc="1"/>
          <a:lstStyle>
            <a:lvl1pPr marL="0" marR="0" lvl="0" indent="0" algn="r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Fußzeilenplatzhalter 5"/>
          <p:cNvSpPr txBox="1">
            <a:spLocks noGrp="1"/>
          </p:cNvSpPr>
          <p:nvPr>
            <p:ph type="ftr" sz="quarter" idx="4"/>
          </p:nvPr>
        </p:nvSpPr>
        <p:spPr>
          <a:xfrm>
            <a:off x="1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l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de-DE"/>
          </a:p>
        </p:txBody>
      </p:sp>
      <p:sp>
        <p:nvSpPr>
          <p:cNvPr id="7" name="Foliennummernplatzhalter 6"/>
          <p:cNvSpPr txBox="1">
            <a:spLocks noGrp="1"/>
          </p:cNvSpPr>
          <p:nvPr>
            <p:ph type="sldNum" sz="quarter" idx="5"/>
          </p:nvPr>
        </p:nvSpPr>
        <p:spPr>
          <a:xfrm>
            <a:off x="5670839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>
            <a:lvl1pPr marL="0" marR="0" lvl="0" indent="0" algn="r" defTabSz="847089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1300" b="0" i="0" u="none" strike="noStrike" kern="1200" cap="none" spc="0" baseline="0">
                <a:solidFill>
                  <a:srgbClr val="000000"/>
                </a:solidFill>
                <a:uFillTx/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753553EA-2514-49C0-B57B-828A9D90BFD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04030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98360" marR="0" lvl="0" indent="-198360" defTabSz="839748" rtl="0" fontAlgn="auto" hangingPunct="0">
      <a:lnSpc>
        <a:spcPct val="100000"/>
      </a:lnSpc>
      <a:spcBef>
        <a:spcPts val="0"/>
      </a:spcBef>
      <a:spcAft>
        <a:spcPts val="0"/>
      </a:spcAft>
      <a:buNone/>
      <a:tabLst/>
      <a:defRPr lang="de-DE" sz="1837" b="0" i="0" u="none" strike="noStrike" kern="1200" cap="none" spc="0" baseline="0">
        <a:solidFill>
          <a:srgbClr val="000000"/>
        </a:solidFill>
        <a:uFillTx/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6"/>
          <p:cNvSpPr txBox="1"/>
          <p:nvPr/>
        </p:nvSpPr>
        <p:spPr>
          <a:xfrm>
            <a:off x="5670839" y="6545375"/>
            <a:ext cx="4347837" cy="344260"/>
          </a:xfrm>
          <a:prstGeom prst="rect">
            <a:avLst/>
          </a:prstGeom>
          <a:noFill/>
          <a:ln>
            <a:noFill/>
          </a:ln>
        </p:spPr>
        <p:txBody>
          <a:bodyPr vert="horz" wrap="square" lIns="0" tIns="0" rIns="0" bIns="0" anchor="b" anchorCtr="0" compatLnSpc="1"/>
          <a:lstStyle/>
          <a:p>
            <a:pPr algn="r" defTabSz="847089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61F59E-30A0-4971-995A-A26253AAF877}" type="slidenum">
              <a:pPr algn="r" defTabSz="847089" hangingPunct="0"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1</a:t>
            </a:fld>
            <a:endParaRPr lang="de-DE" sz="1300" kern="0">
              <a:solidFill>
                <a:srgbClr val="000000"/>
              </a:solidFill>
              <a:latin typeface="Times New Roman" pitchFamily="18"/>
              <a:ea typeface="Lucida Sans Unicode" pitchFamily="2"/>
              <a:cs typeface="Tahoma" pitchFamily="2"/>
            </a:endParaRPr>
          </a:p>
        </p:txBody>
      </p:sp>
      <p:sp>
        <p:nvSpPr>
          <p:cNvPr id="3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4114800" y="523875"/>
            <a:ext cx="1785938" cy="2582863"/>
          </a:xfrm>
          <a:solidFill>
            <a:srgbClr val="5B9BD5"/>
          </a:solidFill>
          <a:ln w="25402">
            <a:solidFill>
              <a:srgbClr val="41719C"/>
            </a:solidFill>
            <a:prstDash val="solid"/>
          </a:ln>
        </p:spPr>
      </p:sp>
      <p:sp>
        <p:nvSpPr>
          <p:cNvPr id="4" name="Notizenplatzhalter 2"/>
          <p:cNvSpPr txBox="1">
            <a:spLocks noGrp="1"/>
          </p:cNvSpPr>
          <p:nvPr>
            <p:ph type="body" sz="quarter" idx="1"/>
          </p:nvPr>
        </p:nvSpPr>
        <p:spPr>
          <a:xfrm>
            <a:off x="1001911" y="3272577"/>
            <a:ext cx="8014836" cy="286535"/>
          </a:xfrm>
        </p:spPr>
        <p:txBody>
          <a:bodyPr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27060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514350" y="1621194"/>
            <a:ext cx="5829300" cy="3448760"/>
          </a:xfrm>
        </p:spPr>
        <p:txBody>
          <a:bodyPr anchor="b" anchorCtr="1"/>
          <a:lstStyle>
            <a:lvl1pPr algn="ctr">
              <a:defRPr sz="45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857250" y="5202945"/>
            <a:ext cx="5143499" cy="2391658"/>
          </a:xfrm>
        </p:spPr>
        <p:txBody>
          <a:bodyPr anchorCtr="1"/>
          <a:lstStyle>
            <a:lvl1pPr marL="0" indent="0" algn="ctr">
              <a:buNone/>
              <a:defRPr sz="1800"/>
            </a:lvl1pPr>
          </a:lstStyle>
          <a:p>
            <a:pPr lvl="0"/>
            <a:r>
              <a:rPr lang="de-DE"/>
              <a:t>Formatvorlage des Untertitelmasters durch Klicken bearbeiten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B8E4629-A2AC-4F51-AC34-6517189A661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856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353B136-F65B-4FAF-848B-1B428422D76B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322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4907758" y="527398"/>
            <a:ext cx="1478758" cy="8394877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471492" y="527398"/>
            <a:ext cx="4350541" cy="8394877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50AED1E-7B68-4E69-9794-9779BA27156D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939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B840E0-3988-4BBB-98A6-C5A903FB2E0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1635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67916" y="2469620"/>
            <a:ext cx="5915025" cy="4120615"/>
          </a:xfrm>
        </p:spPr>
        <p:txBody>
          <a:bodyPr anchor="b"/>
          <a:lstStyle>
            <a:lvl1pPr>
              <a:defRPr sz="45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5"/>
          </a:xfr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AE7D48-CEC5-489D-BB03-AC84821A0A8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6988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71492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3471867" y="2637010"/>
            <a:ext cx="2914650" cy="6285265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D483820-5192-4650-84DE-3B97D3A856F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9302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527407"/>
            <a:ext cx="5915025" cy="191469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2379" y="2428344"/>
            <a:ext cx="2901254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 txBox="1">
            <a:spLocks noGrp="1"/>
          </p:cNvSpPr>
          <p:nvPr>
            <p:ph idx="2"/>
          </p:nvPr>
        </p:nvSpPr>
        <p:spPr>
          <a:xfrm>
            <a:off x="472379" y="3618445"/>
            <a:ext cx="2901254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5" name="Text Placeholder 4"/>
          <p:cNvSpPr txBox="1">
            <a:spLocks noGrp="1"/>
          </p:cNvSpPr>
          <p:nvPr>
            <p:ph type="body" idx="3"/>
          </p:nvPr>
        </p:nvSpPr>
        <p:spPr>
          <a:xfrm>
            <a:off x="3471867" y="2428344"/>
            <a:ext cx="2915546" cy="1190091"/>
          </a:xfrm>
        </p:spPr>
        <p:txBody>
          <a:bodyPr anchor="b"/>
          <a:lstStyle>
            <a:lvl1pPr marL="0" indent="0">
              <a:buNone/>
              <a:defRPr sz="1800" b="1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 txBox="1">
            <a:spLocks noGrp="1"/>
          </p:cNvSpPr>
          <p:nvPr>
            <p:ph idx="4"/>
          </p:nvPr>
        </p:nvSpPr>
        <p:spPr>
          <a:xfrm>
            <a:off x="3471867" y="3618445"/>
            <a:ext cx="2915546" cy="532218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7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8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9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368BFA-5CAC-4843-8216-BA8FA73D3250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594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6F6372D-FA6B-4A91-9E97-E240473BF021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578996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5DD07F-9434-43C6-8199-46B00862355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3711584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77C3F56-B85D-411C-A81B-1D407F1A4554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27261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472379" y="660397"/>
            <a:ext cx="2211887" cy="2311402"/>
          </a:xfrm>
        </p:spPr>
        <p:txBody>
          <a:bodyPr anchor="b"/>
          <a:lstStyle>
            <a:lvl1pPr>
              <a:defRPr sz="2400"/>
            </a:lvl1pPr>
          </a:lstStyle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 txBox="1">
            <a:spLocks noGrp="1"/>
          </p:cNvSpPr>
          <p:nvPr>
            <p:ph type="pic" idx="1"/>
          </p:nvPr>
        </p:nvSpPr>
        <p:spPr>
          <a:xfrm>
            <a:off x="2915546" y="1426281"/>
            <a:ext cx="3471867" cy="7039682"/>
          </a:xfrm>
        </p:spPr>
        <p:txBody>
          <a:bodyPr/>
          <a:lstStyle>
            <a:lvl1pPr marL="0" indent="0">
              <a:buNone/>
              <a:defRPr sz="2400"/>
            </a:lvl1pPr>
          </a:lstStyle>
          <a:p>
            <a:pPr lvl="0"/>
            <a:r>
              <a:rPr lang="de-DE"/>
              <a:t>Bild durch Klicken auf Symbol hinzufügen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472379" y="2971800"/>
            <a:ext cx="2211887" cy="5505629"/>
          </a:xfrm>
        </p:spPr>
        <p:txBody>
          <a:bodyPr/>
          <a:lstStyle>
            <a:lvl1pPr marL="0" indent="0">
              <a:buNone/>
              <a:defRPr sz="1200"/>
            </a:lvl1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de-DE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0C22FA2-2B0B-4B51-9C06-342010E15997}" type="slidenum"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25997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 txBox="1">
            <a:spLocks noGrp="1"/>
          </p:cNvSpPr>
          <p:nvPr>
            <p:ph type="title"/>
          </p:nvPr>
        </p:nvSpPr>
        <p:spPr>
          <a:xfrm>
            <a:off x="471492" y="527407"/>
            <a:ext cx="5915025" cy="19146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 txBox="1">
            <a:spLocks noGrp="1"/>
          </p:cNvSpPr>
          <p:nvPr>
            <p:ph type="body" idx="1"/>
          </p:nvPr>
        </p:nvSpPr>
        <p:spPr>
          <a:xfrm>
            <a:off x="471492" y="2637010"/>
            <a:ext cx="5915025" cy="628526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471492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2271717" y="9181398"/>
            <a:ext cx="2314574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de-DE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4843467" y="9181398"/>
            <a:ext cx="1543050" cy="52739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1189451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de-DE" sz="9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4D44C5A-4644-43C6-88CC-C2723B0CF57A}" type="slidenum"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6858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de-DE" sz="33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171450" marR="0" lvl="0" indent="-171450" algn="l" defTabSz="685800" rtl="0" fontAlgn="auto" hangingPunct="1">
        <a:lnSpc>
          <a:spcPct val="90000"/>
        </a:lnSpc>
        <a:spcBef>
          <a:spcPts val="750"/>
        </a:spcBef>
        <a:spcAft>
          <a:spcPts val="0"/>
        </a:spcAft>
        <a:buSzPct val="100000"/>
        <a:buFont typeface="Arial" pitchFamily="34"/>
        <a:buChar char="•"/>
        <a:tabLst/>
        <a:defRPr lang="de-DE" sz="21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514350" marR="0" lvl="1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8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857250" marR="0" lvl="2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5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200150" marR="0" lvl="3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35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1543050" marR="0" lvl="4" indent="-171450" algn="l" defTabSz="685800" rtl="0" fontAlgn="auto" hangingPunct="1">
        <a:lnSpc>
          <a:spcPct val="90000"/>
        </a:lnSpc>
        <a:spcBef>
          <a:spcPts val="375"/>
        </a:spcBef>
        <a:spcAft>
          <a:spcPts val="0"/>
        </a:spcAft>
        <a:buSzPct val="100000"/>
        <a:buFont typeface="Arial" pitchFamily="34"/>
        <a:buChar char="•"/>
        <a:tabLst/>
        <a:defRPr lang="de-DE" sz="135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">
            <a:extLst>
              <a:ext uri="{FF2B5EF4-FFF2-40B4-BE49-F238E27FC236}">
                <a16:creationId xmlns:a16="http://schemas.microsoft.com/office/drawing/2014/main" id="{169BD26A-6B8E-EDDE-3F5C-3D186B9EE12A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/>
          </a:blip>
          <a:srcRect/>
          <a:stretch>
            <a:fillRect/>
          </a:stretch>
        </p:blipFill>
        <p:spPr>
          <a:xfrm>
            <a:off x="5877272" y="4673706"/>
            <a:ext cx="1066640" cy="464461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Freihandform 4"/>
          <p:cNvSpPr/>
          <p:nvPr/>
        </p:nvSpPr>
        <p:spPr>
          <a:xfrm>
            <a:off x="1" y="975947"/>
            <a:ext cx="6957044" cy="736693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BC531"/>
          </a:solidFill>
          <a:ln>
            <a:noFill/>
            <a:prstDash val="solid"/>
          </a:ln>
        </p:spPr>
        <p:txBody>
          <a:bodyPr vert="horz" wrap="none" lIns="111885" tIns="58100" rIns="111885" bIns="58100" anchor="ctr" anchorCtr="1" compatLnSpc="0"/>
          <a:lstStyle/>
          <a:p>
            <a:pPr marL="0" marR="0" lvl="0" indent="0" algn="ctr" defTabSz="914400" rtl="0" fontAlgn="auto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2800">
                <a:solidFill>
                  <a:schemeClr val="bg1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Müslikugeln</a:t>
            </a:r>
            <a:endParaRPr lang="de-DE" sz="2800" b="0" i="0" u="none" strike="noStrike" kern="1200" cap="none" spc="0" baseline="0" dirty="0">
              <a:solidFill>
                <a:schemeClr val="bg1"/>
              </a:solidFill>
              <a:uFillTx/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6" name="Rechteck 5"/>
          <p:cNvSpPr/>
          <p:nvPr/>
        </p:nvSpPr>
        <p:spPr>
          <a:xfrm>
            <a:off x="364973" y="1852819"/>
            <a:ext cx="3568083" cy="210826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120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Zutaten</a:t>
            </a:r>
            <a:r>
              <a:rPr lang="de-DE" sz="1400" b="1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i="0" u="none" strike="noStrike" kern="120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1400" dirty="0"/>
              <a:t>100 Gramm Haferflocken</a:t>
            </a:r>
          </a:p>
          <a:p>
            <a:r>
              <a:rPr lang="de-DE" sz="1400" dirty="0"/>
              <a:t>140 Gramm Apfelmus</a:t>
            </a:r>
          </a:p>
          <a:p>
            <a:r>
              <a:rPr lang="de-DE" sz="1400" dirty="0"/>
              <a:t>30 Gramm getrocknete Cranberrys kleingeschnitten</a:t>
            </a:r>
          </a:p>
          <a:p>
            <a:r>
              <a:rPr lang="de-DE" sz="1400" dirty="0"/>
              <a:t>30 Gramm Cashewkerne</a:t>
            </a:r>
          </a:p>
          <a:p>
            <a:r>
              <a:rPr lang="de-DE" sz="1400" dirty="0"/>
              <a:t>10 Gramm Agavendicksaft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500" b="1" i="0" u="none" strike="noStrike" kern="1200" cap="none" spc="0" baseline="0" dirty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7" name="Rechteck 6"/>
          <p:cNvSpPr/>
          <p:nvPr/>
        </p:nvSpPr>
        <p:spPr>
          <a:xfrm>
            <a:off x="255921" y="4536916"/>
            <a:ext cx="6237106" cy="2908489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i="0" u="none" strike="noStrike" kern="0" cap="none" spc="0" baseline="0" dirty="0">
              <a:solidFill>
                <a:srgbClr val="000000"/>
              </a:solidFill>
              <a:uFillTx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i="0" u="none" strike="noStrike" kern="0" cap="none" spc="0" baseline="0" dirty="0">
                <a:solidFill>
                  <a:srgbClr val="000000"/>
                </a:solidFill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  Zubereitung:</a:t>
            </a:r>
            <a:endParaRPr lang="de-DE" sz="1400" kern="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R="0" lvl="0" algn="l" defTabSz="645566" rtl="0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800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  <a:latin typeface="+mj-lt"/>
              </a:rPr>
              <a:t>1.)  Cashewkerne und Cranberrys in einem Standmixer zerkleinern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  <a:latin typeface="+mj-lt"/>
              </a:rPr>
              <a:t>2.)  Anschließend alle Zutaten in einer Schüssel miteinander vermischen.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  <a:latin typeface="+mj-lt"/>
              </a:rPr>
              <a:t>3.) Aus der Masse ca. 15-20 kleine Kugeln formen.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kern="0" dirty="0">
                <a:solidFill>
                  <a:srgbClr val="000000"/>
                </a:solidFill>
                <a:latin typeface="+mj-lt"/>
              </a:rPr>
              <a:t>4.) Die Kugeln auf ein Backblech setzen und bei 180 Grad ca. 10-15 Minuten </a:t>
            </a:r>
            <a:br>
              <a:rPr lang="de-DE" sz="1400" kern="0" dirty="0">
                <a:solidFill>
                  <a:srgbClr val="000000"/>
                </a:solidFill>
                <a:latin typeface="+mj-lt"/>
              </a:rPr>
            </a:br>
            <a:r>
              <a:rPr lang="de-DE" sz="1400" kern="0" dirty="0">
                <a:solidFill>
                  <a:srgbClr val="000000"/>
                </a:solidFill>
                <a:latin typeface="+mj-lt"/>
              </a:rPr>
              <a:t>      backen, bis sie etwas Farbe bekommen.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300" b="0" i="0" dirty="0">
              <a:solidFill>
                <a:srgbClr val="313131"/>
              </a:solidFill>
              <a:effectLst/>
              <a:latin typeface="ProximaNova-Regular"/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>
                <a:solidFill>
                  <a:srgbClr val="000000"/>
                </a:solidFill>
              </a:rPr>
              <a:t>      </a:t>
            </a: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kern="0" dirty="0">
              <a:solidFill>
                <a:srgbClr val="000000"/>
              </a:solidFill>
            </a:endParaRPr>
          </a:p>
          <a:p>
            <a:pPr lvl="0" defTabSz="645795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de-DE" sz="1400" b="1" kern="0" dirty="0">
                <a:solidFill>
                  <a:srgbClr val="000000"/>
                </a:solidFill>
              </a:rPr>
              <a:t>      </a:t>
            </a:r>
            <a:r>
              <a:rPr lang="de-DE" sz="1400" b="1" kern="0" dirty="0"/>
              <a:t>Guten Appetit!</a:t>
            </a:r>
          </a:p>
          <a:p>
            <a:pPr marL="342900" marR="0" lvl="0" indent="-34290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b="1" kern="0" dirty="0"/>
          </a:p>
          <a:p>
            <a:pPr marL="342900" marR="0" lvl="0" indent="-342900" algn="l" defTabSz="645566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AutoNum type="arabicPeriod"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1400" kern="0" dirty="0">
              <a:solidFill>
                <a:srgbClr val="000000"/>
              </a:solidFill>
            </a:endParaRP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F91BF4E8-9679-4167-A9F9-9895C5D964A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5212" y="216363"/>
            <a:ext cx="1782140" cy="704189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DBF9292E-D417-0870-1A8D-B76657A79F80}"/>
              </a:ext>
            </a:extLst>
          </p:cNvPr>
          <p:cNvSpPr txBox="1"/>
          <p:nvPr/>
        </p:nvSpPr>
        <p:spPr>
          <a:xfrm>
            <a:off x="414494" y="8265368"/>
            <a:ext cx="30243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ChemnitzVital GmbH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Zentrum für Höhentraining &amp; 	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Trainingstherapie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dirty="0">
                <a:solidFill>
                  <a:schemeClr val="bg1"/>
                </a:solidFill>
              </a:rPr>
              <a:t>Luisenplatz 2</a:t>
            </a:r>
          </a:p>
          <a:p>
            <a:r>
              <a:rPr lang="de-DE" sz="1100" dirty="0">
                <a:solidFill>
                  <a:schemeClr val="bg1"/>
                </a:solidFill>
              </a:rPr>
              <a:t>09113 Chemnitz</a:t>
            </a:r>
            <a:endParaRPr lang="de-DE" sz="1100" b="1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0371. 495 296 33</a:t>
            </a: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000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000" dirty="0"/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B56F012B-B684-0ED9-5DD0-215960095059}"/>
              </a:ext>
            </a:extLst>
          </p:cNvPr>
          <p:cNvSpPr txBox="1"/>
          <p:nvPr/>
        </p:nvSpPr>
        <p:spPr>
          <a:xfrm>
            <a:off x="2996952" y="8260197"/>
            <a:ext cx="4173368" cy="14619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00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1100" b="1" dirty="0">
                <a:solidFill>
                  <a:schemeClr val="bg1"/>
                </a:solidFill>
              </a:rPr>
              <a:t>Wellness und Therapie GmbH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dirty="0">
                <a:solidFill>
                  <a:schemeClr val="bg1"/>
                </a:solidFill>
              </a:rPr>
              <a:t>Markt 5</a:t>
            </a:r>
          </a:p>
          <a:p>
            <a:r>
              <a:rPr lang="de-DE" sz="1100" dirty="0">
                <a:solidFill>
                  <a:schemeClr val="bg1"/>
                </a:solidFill>
              </a:rPr>
              <a:t>09111 Chemnitz</a:t>
            </a:r>
            <a:endParaRPr lang="de-DE" sz="1100" b="1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0371. 666 4 777</a:t>
            </a: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1100" dirty="0">
              <a:solidFill>
                <a:schemeClr val="bg1"/>
              </a:solidFill>
            </a:endParaRPr>
          </a:p>
          <a:p>
            <a:r>
              <a:rPr lang="de-DE" sz="1100" kern="150" dirty="0">
                <a:solidFill>
                  <a:schemeClr val="bg1"/>
                </a:solidFill>
                <a:effectLst/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200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200" dirty="0"/>
          </a:p>
        </p:txBody>
      </p:sp>
      <p:pic>
        <p:nvPicPr>
          <p:cNvPr id="15" name="Grafik 14" descr="Ein Bild, das Kreis, Grafiken, Symbol, Logo enthält.&#10;&#10;Automatisch generierte Beschreibung">
            <a:extLst>
              <a:ext uri="{FF2B5EF4-FFF2-40B4-BE49-F238E27FC236}">
                <a16:creationId xmlns:a16="http://schemas.microsoft.com/office/drawing/2014/main" id="{B12063D1-93F2-500C-D2F0-9DD952FAE88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0177" y="8773371"/>
            <a:ext cx="412662" cy="412662"/>
          </a:xfrm>
          <a:prstGeom prst="rect">
            <a:avLst/>
          </a:prstGeom>
        </p:spPr>
      </p:pic>
      <p:pic>
        <p:nvPicPr>
          <p:cNvPr id="20" name="Grafik 19" descr="Ein Bild, das Symbol, Logo, Schrift, Kreis enthält.&#10;&#10;Automatisch generierte Beschreibung">
            <a:extLst>
              <a:ext uri="{FF2B5EF4-FFF2-40B4-BE49-F238E27FC236}">
                <a16:creationId xmlns:a16="http://schemas.microsoft.com/office/drawing/2014/main" id="{4540E429-4EF5-8232-4A48-54AA4A6B463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0633" y="8768962"/>
            <a:ext cx="412663" cy="412663"/>
          </a:xfrm>
          <a:prstGeom prst="rect">
            <a:avLst/>
          </a:prstGeom>
        </p:spPr>
      </p:pic>
      <p:sp>
        <p:nvSpPr>
          <p:cNvPr id="2" name="Freihandform 4">
            <a:extLst>
              <a:ext uri="{FF2B5EF4-FFF2-40B4-BE49-F238E27FC236}">
                <a16:creationId xmlns:a16="http://schemas.microsoft.com/office/drawing/2014/main" id="{E9AE6E78-1D57-A47F-BB96-751DE97BE025}"/>
              </a:ext>
            </a:extLst>
          </p:cNvPr>
          <p:cNvSpPr/>
          <p:nvPr/>
        </p:nvSpPr>
        <p:spPr>
          <a:xfrm>
            <a:off x="-171400" y="8045238"/>
            <a:ext cx="7559675" cy="2546174"/>
          </a:xfrm>
          <a:custGeom>
            <a:avLst/>
            <a:gdLst>
              <a:gd name="f0" fmla="val w"/>
              <a:gd name="f1" fmla="val h"/>
              <a:gd name="f2" fmla="val 0"/>
              <a:gd name="f3" fmla="val 21600"/>
              <a:gd name="f4" fmla="*/ f0 1 21600"/>
              <a:gd name="f5" fmla="*/ f1 1 21600"/>
              <a:gd name="f6" fmla="+- f3 0 f2"/>
              <a:gd name="f7" fmla="*/ f6 1 21600"/>
              <a:gd name="f8" fmla="*/ f2 1 f7"/>
              <a:gd name="f9" fmla="*/ f3 1 f7"/>
              <a:gd name="f10" fmla="*/ f8 f4 1"/>
              <a:gd name="f11" fmla="*/ f9 f4 1"/>
              <a:gd name="f12" fmla="*/ f9 f5 1"/>
              <a:gd name="f13" fmla="*/ f8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0" t="f13" r="f11" b="f12"/>
            <a:pathLst>
              <a:path w="21600" h="21600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lnTo>
                  <a:pt x="f2" y="f2"/>
                </a:lnTo>
                <a:close/>
              </a:path>
            </a:pathLst>
          </a:custGeom>
          <a:solidFill>
            <a:srgbClr val="9BC531"/>
          </a:solidFill>
          <a:ln>
            <a:noFill/>
            <a:prstDash val="solid"/>
          </a:ln>
        </p:spPr>
        <p:txBody>
          <a:bodyPr vert="horz" wrap="none" lIns="101500" tIns="52707" rIns="101500" bIns="52707" anchor="ctr" anchorCtr="1" compatLnSpc="0"/>
          <a:lstStyle/>
          <a:p>
            <a:pPr defTabSz="829544" hangingPunct="0"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de-DE" sz="2268" dirty="0">
              <a:solidFill>
                <a:schemeClr val="bg1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A77561C0-3FF8-F65A-4389-B7979BA6D79E}"/>
              </a:ext>
            </a:extLst>
          </p:cNvPr>
          <p:cNvSpPr txBox="1"/>
          <p:nvPr/>
        </p:nvSpPr>
        <p:spPr>
          <a:xfrm>
            <a:off x="434110" y="8347254"/>
            <a:ext cx="1984790" cy="1460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GmbH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Zentrum für Höhentraining &amp;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Trainingstherapie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Luisenplatz 2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09113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0371. 495 296 33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907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907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50DD409C-7C47-E0CC-8BC4-9834FEB4E560}"/>
              </a:ext>
            </a:extLst>
          </p:cNvPr>
          <p:cNvSpPr txBox="1"/>
          <p:nvPr/>
        </p:nvSpPr>
        <p:spPr>
          <a:xfrm>
            <a:off x="2564904" y="8347114"/>
            <a:ext cx="1939284" cy="13349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Wellness und Therapie GmbH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Markt 5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09111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0371. 666 4 777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1089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1089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B4FFF37-CDD1-D6DF-BF26-E5C4CAF58070}"/>
              </a:ext>
            </a:extLst>
          </p:cNvPr>
          <p:cNvSpPr txBox="1"/>
          <p:nvPr/>
        </p:nvSpPr>
        <p:spPr>
          <a:xfrm>
            <a:off x="4650192" y="8347114"/>
            <a:ext cx="1984922" cy="1320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998" b="1" dirty="0">
                <a:solidFill>
                  <a:schemeClr val="bg1"/>
                </a:solidFill>
              </a:rPr>
              <a:t>ChemnitzVital </a:t>
            </a:r>
          </a:p>
          <a:p>
            <a:r>
              <a:rPr lang="de-DE" sz="998" b="1" dirty="0">
                <a:solidFill>
                  <a:schemeClr val="bg1"/>
                </a:solidFill>
              </a:rPr>
              <a:t>Gesundheit &amp; Prävention GmbH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dirty="0">
                <a:solidFill>
                  <a:schemeClr val="bg1"/>
                </a:solidFill>
              </a:rPr>
              <a:t>Rochlitzer Str. 35</a:t>
            </a:r>
          </a:p>
          <a:p>
            <a:r>
              <a:rPr lang="de-DE" sz="998" dirty="0">
                <a:solidFill>
                  <a:schemeClr val="bg1"/>
                </a:solidFill>
              </a:rPr>
              <a:t>09111 Chemnitz</a:t>
            </a:r>
            <a:endParaRPr lang="de-DE" sz="998" b="1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0371. 646 34 177</a:t>
            </a: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info@chemnitz-vital.de</a:t>
            </a:r>
            <a:endParaRPr lang="de-DE" sz="998" dirty="0">
              <a:solidFill>
                <a:schemeClr val="bg1"/>
              </a:solidFill>
            </a:endParaRPr>
          </a:p>
          <a:p>
            <a:r>
              <a:rPr lang="de-DE" sz="998" kern="150" dirty="0">
                <a:solidFill>
                  <a:schemeClr val="bg1"/>
                </a:solidFill>
                <a:ea typeface="SimSun" panose="02010600030101010101" pitchFamily="2" charset="-122"/>
                <a:cs typeface="Mangal" panose="02040503050203030202" pitchFamily="18" charset="0"/>
              </a:rPr>
              <a:t>www.chemnitz-vital.de</a:t>
            </a:r>
          </a:p>
          <a:p>
            <a:r>
              <a:rPr lang="de-DE" sz="998" kern="150" dirty="0">
                <a:ea typeface="SimSun" panose="02010600030101010101" pitchFamily="2" charset="-122"/>
                <a:cs typeface="Mangal" panose="02040503050203030202" pitchFamily="18" charset="0"/>
              </a:rPr>
              <a:t>	</a:t>
            </a:r>
            <a:endParaRPr lang="de-DE" sz="998" dirty="0"/>
          </a:p>
        </p:txBody>
      </p:sp>
      <p:pic>
        <p:nvPicPr>
          <p:cNvPr id="16" name="Grafik 15" descr="Ein Bild, das Kreis, Grafiken, Symbol, Logo enthält.&#10;&#10;Automatisch generierte Beschreibung">
            <a:extLst>
              <a:ext uri="{FF2B5EF4-FFF2-40B4-BE49-F238E27FC236}">
                <a16:creationId xmlns:a16="http://schemas.microsoft.com/office/drawing/2014/main" id="{5D884CC3-85D0-586A-5043-E6B8B25731D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6" y="8969074"/>
            <a:ext cx="333273" cy="333273"/>
          </a:xfrm>
          <a:prstGeom prst="rect">
            <a:avLst/>
          </a:prstGeom>
        </p:spPr>
      </p:pic>
      <p:pic>
        <p:nvPicPr>
          <p:cNvPr id="17" name="Grafik 16" descr="Ein Bild, das Symbol, Logo, Schrift, Kreis enthält.&#10;&#10;Automatisch generierte Beschreibung">
            <a:extLst>
              <a:ext uri="{FF2B5EF4-FFF2-40B4-BE49-F238E27FC236}">
                <a16:creationId xmlns:a16="http://schemas.microsoft.com/office/drawing/2014/main" id="{055CD546-1804-100F-B9BB-EAA120C64714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3298" y="9372254"/>
            <a:ext cx="333274" cy="333274"/>
          </a:xfrm>
          <a:prstGeom prst="rect">
            <a:avLst/>
          </a:prstGeom>
        </p:spPr>
      </p:pic>
      <p:pic>
        <p:nvPicPr>
          <p:cNvPr id="4" name="Grafik 3" descr="Ein Bild, das Essen, Snack, Nachspeise, Im Haus enthält.&#10;&#10;KI-generierte Inhalte können fehlerhaft sein.">
            <a:extLst>
              <a:ext uri="{FF2B5EF4-FFF2-40B4-BE49-F238E27FC236}">
                <a16:creationId xmlns:a16="http://schemas.microsoft.com/office/drawing/2014/main" id="{97D6A232-79DB-DB61-60EE-CDA26F943B6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01" y="2193743"/>
            <a:ext cx="3140968" cy="226847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tandard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office%20theme</Template>
  <TotalTime>0</TotalTime>
  <Words>219</Words>
  <Application>Microsoft Office PowerPoint</Application>
  <PresentationFormat>A4-Papier (210 x 297 mm)</PresentationFormat>
  <Paragraphs>62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8" baseType="lpstr">
      <vt:lpstr>SimSun</vt:lpstr>
      <vt:lpstr>Arial</vt:lpstr>
      <vt:lpstr>Calibri</vt:lpstr>
      <vt:lpstr>Calibri Light</vt:lpstr>
      <vt:lpstr>ProximaNova-Regular</vt:lpstr>
      <vt:lpstr>Times New Roman</vt:lpstr>
      <vt:lpstr>Standard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Chemnitz Vital</dc:creator>
  <cp:lastModifiedBy>Thorsten Reichelt</cp:lastModifiedBy>
  <cp:revision>51</cp:revision>
  <cp:lastPrinted>2022-01-13T22:22:26Z</cp:lastPrinted>
  <dcterms:created xsi:type="dcterms:W3CDTF">2015-01-07T12:28:33Z</dcterms:created>
  <dcterms:modified xsi:type="dcterms:W3CDTF">2025-01-22T07:44:05Z</dcterms:modified>
</cp:coreProperties>
</file>