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10018713" cy="68897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BABBD9-BC25-417C-A3DF-E4878EC0BC42}" v="1" dt="2025-01-22T07:43:32.273"/>
    <p1510:client id="{B8D48A9C-19D7-4DE9-B34A-A94A42CDAA20}" v="4" dt="2025-01-21T12:49:01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084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sten Reichelt" userId="e887c38913628727" providerId="LiveId" clId="{ABBABBD9-BC25-417C-A3DF-E4878EC0BC42}"/>
    <pc:docChg chg="modSld">
      <pc:chgData name="Thorsten Reichelt" userId="e887c38913628727" providerId="LiveId" clId="{ABBABBD9-BC25-417C-A3DF-E4878EC0BC42}" dt="2025-01-22T07:43:58.027" v="6" actId="1076"/>
      <pc:docMkLst>
        <pc:docMk/>
      </pc:docMkLst>
      <pc:sldChg chg="addSp modSp mod">
        <pc:chgData name="Thorsten Reichelt" userId="e887c38913628727" providerId="LiveId" clId="{ABBABBD9-BC25-417C-A3DF-E4878EC0BC42}" dt="2025-01-22T07:43:58.027" v="6" actId="1076"/>
        <pc:sldMkLst>
          <pc:docMk/>
          <pc:sldMk cId="0" sldId="256"/>
        </pc:sldMkLst>
        <pc:picChg chg="add mod">
          <ac:chgData name="Thorsten Reichelt" userId="e887c38913628727" providerId="LiveId" clId="{ABBABBD9-BC25-417C-A3DF-E4878EC0BC42}" dt="2025-01-22T07:43:58.027" v="6" actId="1076"/>
          <ac:picMkLst>
            <pc:docMk/>
            <pc:sldMk cId="0" sldId="256"/>
            <ac:picMk id="4" creationId="{97D6A232-79DB-DB61-60EE-CDA26F943B6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none" lIns="83383" tIns="41682" rIns="83383" bIns="41682" anchor="t" anchorCtr="0" compatLnSpc="0"/>
          <a:lstStyle/>
          <a:p>
            <a:pPr defTabSz="847089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5670839" y="0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none" lIns="83383" tIns="41682" rIns="83383" bIns="41682" anchor="t" anchorCtr="0" compatLnSpc="0"/>
          <a:lstStyle/>
          <a:p>
            <a:pPr algn="r" defTabSz="847089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1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none" lIns="83383" tIns="41682" rIns="83383" bIns="41682" anchor="b" anchorCtr="0" compatLnSpc="0"/>
          <a:lstStyle/>
          <a:p>
            <a:pPr defTabSz="847089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5670839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none" lIns="83383" tIns="41682" rIns="83383" bIns="41682" anchor="b" anchorCtr="0" compatLnSpc="0"/>
          <a:lstStyle/>
          <a:p>
            <a:pPr algn="r" defTabSz="847089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80BE6C-D85D-43CD-97B1-354E923D5218}" type="slidenum">
              <a:pPr algn="r" defTabSz="847089" hangingPunct="0"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76940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4114800" y="523875"/>
            <a:ext cx="1785938" cy="2582863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1001911" y="3272577"/>
            <a:ext cx="8014836" cy="310020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847089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5670839" y="0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847089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1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847089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5670839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847089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53553EA-2514-49C0-B57B-828A9D90BFD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03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8360" marR="0" lvl="0" indent="-198360" defTabSz="839748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1837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5670839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47089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61F59E-30A0-4971-995A-A26253AAF877}" type="slidenum">
              <a:pPr algn="r" defTabSz="847089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de-DE" sz="1300" kern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14800" y="523875"/>
            <a:ext cx="1785938" cy="2582863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1001911" y="3272577"/>
            <a:ext cx="8014836" cy="286535"/>
          </a:xfrm>
        </p:spPr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70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514350" y="1621194"/>
            <a:ext cx="5829300" cy="3448760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857250" y="5202945"/>
            <a:ext cx="5143499" cy="23916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E4629-A2AC-4F51-AC34-6517189A661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56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53B136-F65B-4FAF-848B-1B428422D76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22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4907758" y="527398"/>
            <a:ext cx="1478758" cy="839487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71492" y="527398"/>
            <a:ext cx="4350541" cy="839487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0AED1E-7B68-4E69-9794-9779BA27156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39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B840E0-3988-4BBB-98A6-C5A903FB2E0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63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67916" y="2469620"/>
            <a:ext cx="5915025" cy="412061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5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AE7D48-CEC5-489D-BB03-AC84821A0A8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98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1492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471867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483820-5192-4650-84DE-3B97D3A856F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30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2379" y="2428344"/>
            <a:ext cx="2901254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72379" y="3618445"/>
            <a:ext cx="2901254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471867" y="2428344"/>
            <a:ext cx="2915546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471867" y="3618445"/>
            <a:ext cx="2915546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368BFA-5CAC-4843-8216-BA8FA73D325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59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F6372D-FA6B-4A91-9E97-E240473BF02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89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5DD07F-9434-43C6-8199-46B00862355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11584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7C3F56-B85D-411C-A81B-1D407F1A455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26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C22FA2-2B0B-4B51-9C06-342010E1599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59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1492" y="2637010"/>
            <a:ext cx="5915025" cy="62852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71492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271717" y="9181398"/>
            <a:ext cx="2314574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843467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4D44C5A-4644-43C6-88CC-C2723B0CF57A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de-DE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35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35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">
            <a:extLst>
              <a:ext uri="{FF2B5EF4-FFF2-40B4-BE49-F238E27FC236}">
                <a16:creationId xmlns:a16="http://schemas.microsoft.com/office/drawing/2014/main" id="{169BD26A-6B8E-EDDE-3F5C-3D186B9EE12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rcRect/>
          <a:stretch>
            <a:fillRect/>
          </a:stretch>
        </p:blipFill>
        <p:spPr>
          <a:xfrm>
            <a:off x="5877272" y="4673706"/>
            <a:ext cx="1066640" cy="46446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ihandform 4"/>
          <p:cNvSpPr/>
          <p:nvPr/>
        </p:nvSpPr>
        <p:spPr>
          <a:xfrm>
            <a:off x="1" y="975947"/>
            <a:ext cx="6957044" cy="73669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9BC531"/>
          </a:solidFill>
          <a:ln>
            <a:noFill/>
            <a:prstDash val="solid"/>
          </a:ln>
        </p:spPr>
        <p:txBody>
          <a:bodyPr vert="horz" wrap="none" lIns="111885" tIns="58100" rIns="111885" bIns="58100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>
                <a:solidFill>
                  <a:schemeClr val="bg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Müslikugeln</a:t>
            </a:r>
            <a:endParaRPr lang="de-DE" sz="2800" b="0" i="0" u="none" strike="noStrike" kern="1200" cap="none" spc="0" baseline="0" dirty="0">
              <a:solidFill>
                <a:schemeClr val="bg1"/>
              </a:solidFill>
              <a:uFillTx/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4973" y="1852819"/>
            <a:ext cx="3568083" cy="210826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Zutaten</a:t>
            </a:r>
            <a:r>
              <a:rPr lang="de-DE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1400" dirty="0"/>
              <a:t>100 Gramm Haferflocken</a:t>
            </a:r>
          </a:p>
          <a:p>
            <a:r>
              <a:rPr lang="de-DE" sz="1400" dirty="0"/>
              <a:t>140 Gramm Apfelmus</a:t>
            </a:r>
          </a:p>
          <a:p>
            <a:r>
              <a:rPr lang="de-DE" sz="1400" dirty="0"/>
              <a:t>30 Gramm getrocknete Cranberrys kleingeschnitten</a:t>
            </a:r>
          </a:p>
          <a:p>
            <a:r>
              <a:rPr lang="de-DE" sz="1400" dirty="0"/>
              <a:t>30 Gramm Cashewkerne</a:t>
            </a:r>
          </a:p>
          <a:p>
            <a:r>
              <a:rPr lang="de-DE" sz="1400" dirty="0"/>
              <a:t>10 Gramm Agavendicksaft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5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55921" y="4536916"/>
            <a:ext cx="6237106" cy="290848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64556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i="0" u="none" strike="noStrike" kern="0" cap="none" spc="0" baseline="0" dirty="0">
              <a:solidFill>
                <a:srgbClr val="000000"/>
              </a:solidFill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4556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 Zubereitung:</a:t>
            </a:r>
            <a:endParaRPr lang="de-DE" sz="1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645566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8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  <a:latin typeface="+mj-lt"/>
              </a:rPr>
              <a:t>1.)  Cashewkerne und Cranberrys in einem Standmixer zerkleinern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  <a:latin typeface="+mj-lt"/>
              </a:rPr>
              <a:t>2.)  Anschließend alle Zutaten in einer Schüssel miteinander vermischen.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  <a:latin typeface="+mj-lt"/>
              </a:rPr>
              <a:t>3.) Aus der Masse ca. 15-20 kleine Kugeln formen.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  <a:latin typeface="+mj-lt"/>
              </a:rPr>
              <a:t>4.) Die Kugeln auf ein Backblech setzen und bei 180 Grad ca. 10-15 Minuten </a:t>
            </a:r>
            <a:br>
              <a:rPr lang="de-DE" sz="1400" kern="0" dirty="0">
                <a:solidFill>
                  <a:srgbClr val="000000"/>
                </a:solidFill>
                <a:latin typeface="+mj-lt"/>
              </a:rPr>
            </a:br>
            <a:r>
              <a:rPr lang="de-DE" sz="1400" kern="0" dirty="0">
                <a:solidFill>
                  <a:srgbClr val="000000"/>
                </a:solidFill>
                <a:latin typeface="+mj-lt"/>
              </a:rPr>
              <a:t>      backen, bis sie etwas Farbe bekommen.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00" b="0" i="0" dirty="0">
              <a:solidFill>
                <a:srgbClr val="313131"/>
              </a:solidFill>
              <a:effectLst/>
              <a:latin typeface="ProximaNova-Regular"/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>
                <a:solidFill>
                  <a:srgbClr val="000000"/>
                </a:solidFill>
              </a:rPr>
              <a:t>      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>
                <a:solidFill>
                  <a:srgbClr val="000000"/>
                </a:solidFill>
              </a:rPr>
              <a:t>      </a:t>
            </a:r>
            <a:r>
              <a:rPr lang="de-DE" sz="1400" b="1" kern="0" dirty="0"/>
              <a:t>Guten Appetit!</a:t>
            </a:r>
          </a:p>
          <a:p>
            <a:pPr marL="342900" marR="0" lvl="0" indent="-342900" algn="l" defTabSz="64556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kern="0" dirty="0"/>
          </a:p>
          <a:p>
            <a:pPr marL="342900" marR="0" lvl="0" indent="-342900" algn="l" defTabSz="64556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91BF4E8-9679-4167-A9F9-9895C5D964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212" y="216363"/>
            <a:ext cx="1782140" cy="70418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DBF9292E-D417-0870-1A8D-B76657A79F80}"/>
              </a:ext>
            </a:extLst>
          </p:cNvPr>
          <p:cNvSpPr txBox="1"/>
          <p:nvPr/>
        </p:nvSpPr>
        <p:spPr>
          <a:xfrm>
            <a:off x="414494" y="8265368"/>
            <a:ext cx="30243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ChemnitzVital GmbH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Zentrum für Höhentraining &amp; 	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Trainingstherapie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dirty="0">
                <a:solidFill>
                  <a:schemeClr val="bg1"/>
                </a:solidFill>
              </a:rPr>
              <a:t>Luisenplatz 2</a:t>
            </a:r>
          </a:p>
          <a:p>
            <a:r>
              <a:rPr lang="de-DE" sz="1100" dirty="0">
                <a:solidFill>
                  <a:schemeClr val="bg1"/>
                </a:solidFill>
              </a:rPr>
              <a:t>09113 Chemnitz</a:t>
            </a:r>
            <a:endParaRPr lang="de-DE" sz="1100" b="1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0371. 495 296 33</a:t>
            </a: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000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0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56F012B-B684-0ED9-5DD0-215960095059}"/>
              </a:ext>
            </a:extLst>
          </p:cNvPr>
          <p:cNvSpPr txBox="1"/>
          <p:nvPr/>
        </p:nvSpPr>
        <p:spPr>
          <a:xfrm>
            <a:off x="2996952" y="8260197"/>
            <a:ext cx="417336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Wellness und Therapie GmbH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dirty="0">
                <a:solidFill>
                  <a:schemeClr val="bg1"/>
                </a:solidFill>
              </a:rPr>
              <a:t>Markt 5</a:t>
            </a:r>
          </a:p>
          <a:p>
            <a:r>
              <a:rPr lang="de-DE" sz="1100" dirty="0">
                <a:solidFill>
                  <a:schemeClr val="bg1"/>
                </a:solidFill>
              </a:rPr>
              <a:t>09111 Chemnitz</a:t>
            </a:r>
            <a:endParaRPr lang="de-DE" sz="1100" b="1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0371. 666 4 777</a:t>
            </a: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200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200" dirty="0"/>
          </a:p>
        </p:txBody>
      </p:sp>
      <p:pic>
        <p:nvPicPr>
          <p:cNvPr id="15" name="Grafik 14" descr="Ein Bild, das Kreis, Grafiken, Symbol, Logo enthält.&#10;&#10;Automatisch generierte Beschreibung">
            <a:extLst>
              <a:ext uri="{FF2B5EF4-FFF2-40B4-BE49-F238E27FC236}">
                <a16:creationId xmlns:a16="http://schemas.microsoft.com/office/drawing/2014/main" id="{B12063D1-93F2-500C-D2F0-9DD952FAE8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77" y="8773371"/>
            <a:ext cx="412662" cy="412662"/>
          </a:xfrm>
          <a:prstGeom prst="rect">
            <a:avLst/>
          </a:prstGeom>
        </p:spPr>
      </p:pic>
      <p:pic>
        <p:nvPicPr>
          <p:cNvPr id="20" name="Grafik 19" descr="Ein Bild, das Symbol, Logo, Schrift, Kreis enthält.&#10;&#10;Automatisch generierte Beschreibung">
            <a:extLst>
              <a:ext uri="{FF2B5EF4-FFF2-40B4-BE49-F238E27FC236}">
                <a16:creationId xmlns:a16="http://schemas.microsoft.com/office/drawing/2014/main" id="{4540E429-4EF5-8232-4A48-54AA4A6B463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633" y="8768962"/>
            <a:ext cx="412663" cy="412663"/>
          </a:xfrm>
          <a:prstGeom prst="rect">
            <a:avLst/>
          </a:prstGeom>
        </p:spPr>
      </p:pic>
      <p:sp>
        <p:nvSpPr>
          <p:cNvPr id="2" name="Freihandform 4">
            <a:extLst>
              <a:ext uri="{FF2B5EF4-FFF2-40B4-BE49-F238E27FC236}">
                <a16:creationId xmlns:a16="http://schemas.microsoft.com/office/drawing/2014/main" id="{E9AE6E78-1D57-A47F-BB96-751DE97BE025}"/>
              </a:ext>
            </a:extLst>
          </p:cNvPr>
          <p:cNvSpPr/>
          <p:nvPr/>
        </p:nvSpPr>
        <p:spPr>
          <a:xfrm>
            <a:off x="-171400" y="8045238"/>
            <a:ext cx="7559675" cy="254617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9BC531"/>
          </a:solidFill>
          <a:ln>
            <a:noFill/>
            <a:prstDash val="solid"/>
          </a:ln>
        </p:spPr>
        <p:txBody>
          <a:bodyPr vert="horz" wrap="none" lIns="101500" tIns="52707" rIns="101500" bIns="52707" anchor="ctr" anchorCtr="1" compatLnSpc="0"/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268" dirty="0">
              <a:solidFill>
                <a:schemeClr val="bg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77561C0-3FF8-F65A-4389-B7979BA6D79E}"/>
              </a:ext>
            </a:extLst>
          </p:cNvPr>
          <p:cNvSpPr txBox="1"/>
          <p:nvPr/>
        </p:nvSpPr>
        <p:spPr>
          <a:xfrm>
            <a:off x="434110" y="8347254"/>
            <a:ext cx="1984790" cy="146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GmbH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Zentrum für Höhentraining &amp;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Trainingstherapie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Luisenplatz 2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09113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0371. 495 296 33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907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907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0DD409C-7C47-E0CC-8BC4-9834FEB4E560}"/>
              </a:ext>
            </a:extLst>
          </p:cNvPr>
          <p:cNvSpPr txBox="1"/>
          <p:nvPr/>
        </p:nvSpPr>
        <p:spPr>
          <a:xfrm>
            <a:off x="2564904" y="8347114"/>
            <a:ext cx="1939284" cy="133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Wellness und Therapie GmbH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Markt 5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09111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0371. 666 4 777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089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089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B4FFF37-CDD1-D6DF-BF26-E5C4CAF58070}"/>
              </a:ext>
            </a:extLst>
          </p:cNvPr>
          <p:cNvSpPr txBox="1"/>
          <p:nvPr/>
        </p:nvSpPr>
        <p:spPr>
          <a:xfrm>
            <a:off x="4650192" y="8347114"/>
            <a:ext cx="1984922" cy="13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Gesundheit &amp; Prävention GmbH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Rochlitzer Str. 35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09111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0371. 646 34 177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998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998" dirty="0"/>
          </a:p>
        </p:txBody>
      </p:sp>
      <p:pic>
        <p:nvPicPr>
          <p:cNvPr id="16" name="Grafik 15" descr="Ein Bild, das Kreis, Grafiken, Symbol, Logo enthält.&#10;&#10;Automatisch generierte Beschreibung">
            <a:extLst>
              <a:ext uri="{FF2B5EF4-FFF2-40B4-BE49-F238E27FC236}">
                <a16:creationId xmlns:a16="http://schemas.microsoft.com/office/drawing/2014/main" id="{5D884CC3-85D0-586A-5043-E6B8B25731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96" y="8969074"/>
            <a:ext cx="333273" cy="333273"/>
          </a:xfrm>
          <a:prstGeom prst="rect">
            <a:avLst/>
          </a:prstGeom>
        </p:spPr>
      </p:pic>
      <p:pic>
        <p:nvPicPr>
          <p:cNvPr id="17" name="Grafik 16" descr="Ein Bild, das Symbol, Logo, Schrift, Kreis enthält.&#10;&#10;Automatisch generierte Beschreibung">
            <a:extLst>
              <a:ext uri="{FF2B5EF4-FFF2-40B4-BE49-F238E27FC236}">
                <a16:creationId xmlns:a16="http://schemas.microsoft.com/office/drawing/2014/main" id="{055CD546-1804-100F-B9BB-EAA120C6471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98" y="9372254"/>
            <a:ext cx="333274" cy="333274"/>
          </a:xfrm>
          <a:prstGeom prst="rect">
            <a:avLst/>
          </a:prstGeom>
        </p:spPr>
      </p:pic>
      <p:pic>
        <p:nvPicPr>
          <p:cNvPr id="4" name="Grafik 3" descr="Ein Bild, das Essen, Snack, Nachspeise, Im Haus enthält.&#10;&#10;KI-generierte Inhalte können fehlerhaft sein.">
            <a:extLst>
              <a:ext uri="{FF2B5EF4-FFF2-40B4-BE49-F238E27FC236}">
                <a16:creationId xmlns:a16="http://schemas.microsoft.com/office/drawing/2014/main" id="{97D6A232-79DB-DB61-60EE-CDA26F943B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601" y="2193743"/>
            <a:ext cx="3140968" cy="22684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0</TotalTime>
  <Words>219</Words>
  <Application>Microsoft Office PowerPoint</Application>
  <PresentationFormat>A4-Papier (210 x 297 mm)</PresentationFormat>
  <Paragraphs>62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SimSun</vt:lpstr>
      <vt:lpstr>Arial</vt:lpstr>
      <vt:lpstr>Calibri</vt:lpstr>
      <vt:lpstr>Calibri Light</vt:lpstr>
      <vt:lpstr>ProximaNova-Regular</vt:lpstr>
      <vt:lpstr>Times New Roman</vt:lpstr>
      <vt:lpstr>Standard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Chemnitz Vital</dc:creator>
  <cp:lastModifiedBy>Thorsten Reichelt</cp:lastModifiedBy>
  <cp:revision>51</cp:revision>
  <cp:lastPrinted>2022-01-13T22:22:26Z</cp:lastPrinted>
  <dcterms:created xsi:type="dcterms:W3CDTF">2015-01-07T12:28:33Z</dcterms:created>
  <dcterms:modified xsi:type="dcterms:W3CDTF">2025-01-22T07:44:05Z</dcterms:modified>
</cp:coreProperties>
</file>