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e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9945688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819" y="2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Reichelt" userId="e887c38913628727" providerId="LiveId" clId="{335A4A79-BB6F-474F-83A4-FD0CBAC9A0C1}"/>
    <pc:docChg chg="undo custSel modSld">
      <pc:chgData name="Thorsten Reichelt" userId="e887c38913628727" providerId="LiveId" clId="{335A4A79-BB6F-474F-83A4-FD0CBAC9A0C1}" dt="2024-05-24T09:26:20.328" v="64" actId="20577"/>
      <pc:docMkLst>
        <pc:docMk/>
      </pc:docMkLst>
      <pc:sldChg chg="delSp modSp mod">
        <pc:chgData name="Thorsten Reichelt" userId="e887c38913628727" providerId="LiveId" clId="{335A4A79-BB6F-474F-83A4-FD0CBAC9A0C1}" dt="2024-05-24T09:26:20.328" v="64" actId="20577"/>
        <pc:sldMkLst>
          <pc:docMk/>
          <pc:sldMk cId="0" sldId="256"/>
        </pc:sldMkLst>
        <pc:spChg chg="mod">
          <ac:chgData name="Thorsten Reichelt" userId="e887c38913628727" providerId="LiveId" clId="{335A4A79-BB6F-474F-83A4-FD0CBAC9A0C1}" dt="2024-05-24T09:25:45.348" v="60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Thorsten Reichelt" userId="e887c38913628727" providerId="LiveId" clId="{335A4A79-BB6F-474F-83A4-FD0CBAC9A0C1}" dt="2024-05-24T09:26:17.449" v="63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Thorsten Reichelt" userId="e887c38913628727" providerId="LiveId" clId="{335A4A79-BB6F-474F-83A4-FD0CBAC9A0C1}" dt="2024-05-24T09:26:20.328" v="64" actId="20577"/>
          <ac:spMkLst>
            <pc:docMk/>
            <pc:sldMk cId="0" sldId="256"/>
            <ac:spMk id="7" creationId="{00000000-0000-0000-0000-000000000000}"/>
          </ac:spMkLst>
        </pc:spChg>
        <pc:picChg chg="mod">
          <ac:chgData name="Thorsten Reichelt" userId="e887c38913628727" providerId="LiveId" clId="{335A4A79-BB6F-474F-83A4-FD0CBAC9A0C1}" dt="2024-05-24T09:26:04.812" v="62" actId="1036"/>
          <ac:picMkLst>
            <pc:docMk/>
            <pc:sldMk cId="0" sldId="256"/>
            <ac:picMk id="13" creationId="{F91BF4E8-9679-4167-A9F9-9895C5D964AF}"/>
          </ac:picMkLst>
        </pc:picChg>
        <pc:picChg chg="del">
          <ac:chgData name="Thorsten Reichelt" userId="e887c38913628727" providerId="LiveId" clId="{335A4A79-BB6F-474F-83A4-FD0CBAC9A0C1}" dt="2024-05-24T09:25:15.646" v="16" actId="478"/>
          <ac:picMkLst>
            <pc:docMk/>
            <pc:sldMk cId="0" sldId="256"/>
            <ac:picMk id="18" creationId="{C9CF84F3-CACD-D121-3389-E59A5951C4BA}"/>
          </ac:picMkLst>
        </pc:picChg>
      </pc:sldChg>
    </pc:docChg>
  </pc:docChgLst>
  <pc:docChgLst>
    <pc:chgData name="Thorsten Reichelt" userId="e887c38913628727" providerId="LiveId" clId="{DE3B4713-675C-4026-8EC7-410DBDCB55D3}"/>
    <pc:docChg chg="custSel addSld delSld modSld">
      <pc:chgData name="Thorsten Reichelt" userId="e887c38913628727" providerId="LiveId" clId="{DE3B4713-675C-4026-8EC7-410DBDCB55D3}" dt="2024-03-25T08:36:17.681" v="433" actId="2696"/>
      <pc:docMkLst>
        <pc:docMk/>
      </pc:docMkLst>
      <pc:sldChg chg="addSp delSp modSp mod">
        <pc:chgData name="Thorsten Reichelt" userId="e887c38913628727" providerId="LiveId" clId="{DE3B4713-675C-4026-8EC7-410DBDCB55D3}" dt="2024-03-25T08:35:57.980" v="432" actId="1076"/>
        <pc:sldMkLst>
          <pc:docMk/>
          <pc:sldMk cId="0" sldId="256"/>
        </pc:sldMkLst>
        <pc:spChg chg="mod">
          <ac:chgData name="Thorsten Reichelt" userId="e887c38913628727" providerId="LiveId" clId="{DE3B4713-675C-4026-8EC7-410DBDCB55D3}" dt="2024-03-18T09:43:05.957" v="98" actId="20577"/>
          <ac:spMkLst>
            <pc:docMk/>
            <pc:sldMk cId="0" sldId="256"/>
            <ac:spMk id="5" creationId="{00000000-0000-0000-0000-000000000000}"/>
          </ac:spMkLst>
        </pc:spChg>
        <pc:spChg chg="mod">
          <ac:chgData name="Thorsten Reichelt" userId="e887c38913628727" providerId="LiveId" clId="{DE3B4713-675C-4026-8EC7-410DBDCB55D3}" dt="2024-03-18T09:53:23.291" v="389" actId="313"/>
          <ac:spMkLst>
            <pc:docMk/>
            <pc:sldMk cId="0" sldId="256"/>
            <ac:spMk id="6" creationId="{00000000-0000-0000-0000-000000000000}"/>
          </ac:spMkLst>
        </pc:spChg>
        <pc:spChg chg="mod">
          <ac:chgData name="Thorsten Reichelt" userId="e887c38913628727" providerId="LiveId" clId="{DE3B4713-675C-4026-8EC7-410DBDCB55D3}" dt="2024-03-25T08:35:57.980" v="432" actId="1076"/>
          <ac:spMkLst>
            <pc:docMk/>
            <pc:sldMk cId="0" sldId="256"/>
            <ac:spMk id="7" creationId="{00000000-0000-0000-0000-000000000000}"/>
          </ac:spMkLst>
        </pc:spChg>
        <pc:picChg chg="del mod">
          <ac:chgData name="Thorsten Reichelt" userId="e887c38913628727" providerId="LiveId" clId="{DE3B4713-675C-4026-8EC7-410DBDCB55D3}" dt="2024-03-18T09:46:28.716" v="197" actId="478"/>
          <ac:picMkLst>
            <pc:docMk/>
            <pc:sldMk cId="0" sldId="256"/>
            <ac:picMk id="4" creationId="{4BD4B8A1-D466-4F61-19DD-9ECEB4F63E4D}"/>
          </ac:picMkLst>
        </pc:picChg>
        <pc:picChg chg="add mod modCrop">
          <ac:chgData name="Thorsten Reichelt" userId="e887c38913628727" providerId="LiveId" clId="{DE3B4713-675C-4026-8EC7-410DBDCB55D3}" dt="2024-03-25T08:35:55.336" v="431" actId="1076"/>
          <ac:picMkLst>
            <pc:docMk/>
            <pc:sldMk cId="0" sldId="256"/>
            <ac:picMk id="4" creationId="{BF202045-31E2-5F6C-6954-E5C1C78A12AE}"/>
          </ac:picMkLst>
        </pc:picChg>
        <pc:picChg chg="del mod">
          <ac:chgData name="Thorsten Reichelt" userId="e887c38913628727" providerId="LiveId" clId="{DE3B4713-675C-4026-8EC7-410DBDCB55D3}" dt="2024-03-25T08:32:08.128" v="395" actId="478"/>
          <ac:picMkLst>
            <pc:docMk/>
            <pc:sldMk cId="0" sldId="256"/>
            <ac:picMk id="21" creationId="{B3B26242-8035-FAD0-AB21-36AF679BEBB5}"/>
          </ac:picMkLst>
        </pc:picChg>
        <pc:picChg chg="add mod">
          <ac:chgData name="Thorsten Reichelt" userId="e887c38913628727" providerId="LiveId" clId="{DE3B4713-675C-4026-8EC7-410DBDCB55D3}" dt="2024-03-25T08:32:43.294" v="403" actId="14100"/>
          <ac:picMkLst>
            <pc:docMk/>
            <pc:sldMk cId="0" sldId="256"/>
            <ac:picMk id="23" creationId="{34032348-6818-A963-76FE-028AB3EE1A54}"/>
          </ac:picMkLst>
        </pc:picChg>
      </pc:sldChg>
      <pc:sldChg chg="new del">
        <pc:chgData name="Thorsten Reichelt" userId="e887c38913628727" providerId="LiveId" clId="{DE3B4713-675C-4026-8EC7-410DBDCB55D3}" dt="2024-03-25T08:33:15.260" v="410" actId="2696"/>
        <pc:sldMkLst>
          <pc:docMk/>
          <pc:sldMk cId="367842300" sldId="257"/>
        </pc:sldMkLst>
      </pc:sldChg>
      <pc:sldChg chg="new del">
        <pc:chgData name="Thorsten Reichelt" userId="e887c38913628727" providerId="LiveId" clId="{DE3B4713-675C-4026-8EC7-410DBDCB55D3}" dt="2024-03-25T08:36:17.681" v="433" actId="2696"/>
        <pc:sldMkLst>
          <pc:docMk/>
          <pc:sldMk cId="851727943" sldId="257"/>
        </pc:sldMkLst>
      </pc:sldChg>
      <pc:sldChg chg="new del">
        <pc:chgData name="Thorsten Reichelt" userId="e887c38913628727" providerId="LiveId" clId="{DE3B4713-675C-4026-8EC7-410DBDCB55D3}" dt="2024-03-25T08:33:30.502" v="412" actId="2696"/>
        <pc:sldMkLst>
          <pc:docMk/>
          <pc:sldMk cId="4184949827" sldId="257"/>
        </pc:sldMkLst>
      </pc:sldChg>
    </pc:docChg>
  </pc:docChgLst>
  <pc:docChgLst>
    <pc:chgData name="Thorsten Reichelt" userId="e887c38913628727" providerId="LiveId" clId="{417D4474-F086-4509-8CAF-1DBFBB2A803A}"/>
    <pc:docChg chg="undo custSel modSld">
      <pc:chgData name="Thorsten Reichelt" userId="e887c38913628727" providerId="LiveId" clId="{417D4474-F086-4509-8CAF-1DBFBB2A803A}" dt="2024-05-24T09:24:14.348" v="34" actId="20577"/>
      <pc:docMkLst>
        <pc:docMk/>
      </pc:docMkLst>
      <pc:sldChg chg="modSp mod">
        <pc:chgData name="Thorsten Reichelt" userId="e887c38913628727" providerId="LiveId" clId="{417D4474-F086-4509-8CAF-1DBFBB2A803A}" dt="2024-05-24T09:24:14.348" v="34" actId="20577"/>
        <pc:sldMkLst>
          <pc:docMk/>
          <pc:sldMk cId="0" sldId="256"/>
        </pc:sldMkLst>
        <pc:spChg chg="mod">
          <ac:chgData name="Thorsten Reichelt" userId="e887c38913628727" providerId="LiveId" clId="{417D4474-F086-4509-8CAF-1DBFBB2A803A}" dt="2024-05-24T09:24:14.348" v="34" actId="20577"/>
          <ac:spMkLst>
            <pc:docMk/>
            <pc:sldMk cId="0" sldId="256"/>
            <ac:spMk id="5" creationId="{00000000-0000-0000-0000-000000000000}"/>
          </ac:spMkLst>
        </pc:spChg>
      </pc:sldChg>
    </pc:docChg>
  </pc:docChgLst>
  <pc:docChgLst>
    <pc:chgData name="Thorsten Reichelt" userId="e887c38913628727" providerId="LiveId" clId="{29004326-72C1-44B4-9FE9-FCE673121BE7}"/>
    <pc:docChg chg="undo custSel modSld">
      <pc:chgData name="Thorsten Reichelt" userId="e887c38913628727" providerId="LiveId" clId="{29004326-72C1-44B4-9FE9-FCE673121BE7}" dt="2024-05-21T07:17:01.314" v="91" actId="207"/>
      <pc:docMkLst>
        <pc:docMk/>
      </pc:docMkLst>
      <pc:sldChg chg="addSp modSp mod">
        <pc:chgData name="Thorsten Reichelt" userId="e887c38913628727" providerId="LiveId" clId="{29004326-72C1-44B4-9FE9-FCE673121BE7}" dt="2024-05-21T07:17:01.314" v="91" actId="207"/>
        <pc:sldMkLst>
          <pc:docMk/>
          <pc:sldMk cId="0" sldId="256"/>
        </pc:sldMkLst>
        <pc:spChg chg="mod">
          <ac:chgData name="Thorsten Reichelt" userId="e887c38913628727" providerId="LiveId" clId="{29004326-72C1-44B4-9FE9-FCE673121BE7}" dt="2024-05-21T07:17:01.314" v="91" actId="207"/>
          <ac:spMkLst>
            <pc:docMk/>
            <pc:sldMk cId="0" sldId="256"/>
            <ac:spMk id="5" creationId="{00000000-0000-0000-0000-000000000000}"/>
          </ac:spMkLst>
        </pc:spChg>
        <pc:picChg chg="mod">
          <ac:chgData name="Thorsten Reichelt" userId="e887c38913628727" providerId="LiveId" clId="{29004326-72C1-44B4-9FE9-FCE673121BE7}" dt="2024-05-21T07:15:47.436" v="13" actId="14100"/>
          <ac:picMkLst>
            <pc:docMk/>
            <pc:sldMk cId="0" sldId="256"/>
            <ac:picMk id="13" creationId="{F91BF4E8-9679-4167-A9F9-9895C5D964AF}"/>
          </ac:picMkLst>
        </pc:picChg>
        <pc:picChg chg="add mod">
          <ac:chgData name="Thorsten Reichelt" userId="e887c38913628727" providerId="LiveId" clId="{29004326-72C1-44B4-9FE9-FCE673121BE7}" dt="2024-05-21T07:15:40.853" v="11" actId="14100"/>
          <ac:picMkLst>
            <pc:docMk/>
            <pc:sldMk cId="0" sldId="256"/>
            <ac:picMk id="18" creationId="{C9CF84F3-CACD-D121-3389-E59A5951C4B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 txBox="1">
            <a:spLocks noGrp="1"/>
          </p:cNvSpPr>
          <p:nvPr>
            <p:ph type="hdr" sz="quarter"/>
          </p:nvPr>
        </p:nvSpPr>
        <p:spPr>
          <a:xfrm>
            <a:off x="2" y="0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none" lIns="82866" tIns="41424" rIns="82866" bIns="41424" anchor="t" anchorCtr="0" compatLnSpc="0"/>
          <a:lstStyle/>
          <a:p>
            <a:pPr defTabSz="84183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umsplatzhalter 2"/>
          <p:cNvSpPr txBox="1">
            <a:spLocks noGrp="1"/>
          </p:cNvSpPr>
          <p:nvPr>
            <p:ph type="dt" sz="quarter" idx="1"/>
          </p:nvPr>
        </p:nvSpPr>
        <p:spPr>
          <a:xfrm>
            <a:off x="5629506" y="0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none" lIns="82866" tIns="41424" rIns="82866" bIns="41424" anchor="t" anchorCtr="0" compatLnSpc="0"/>
          <a:lstStyle/>
          <a:p>
            <a:pPr algn="r" defTabSz="84183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ußzeilenplatzhalter 3"/>
          <p:cNvSpPr txBox="1">
            <a:spLocks noGrp="1"/>
          </p:cNvSpPr>
          <p:nvPr>
            <p:ph type="ftr" sz="quarter" idx="2"/>
          </p:nvPr>
        </p:nvSpPr>
        <p:spPr>
          <a:xfrm>
            <a:off x="2" y="6515212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none" lIns="82866" tIns="41424" rIns="82866" bIns="41424" anchor="b" anchorCtr="0" compatLnSpc="0"/>
          <a:lstStyle/>
          <a:p>
            <a:pPr defTabSz="84183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Foliennummernplatzhalter 4"/>
          <p:cNvSpPr txBox="1">
            <a:spLocks noGrp="1"/>
          </p:cNvSpPr>
          <p:nvPr>
            <p:ph type="sldNum" sz="quarter" idx="3"/>
          </p:nvPr>
        </p:nvSpPr>
        <p:spPr>
          <a:xfrm>
            <a:off x="5629506" y="6515212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none" lIns="82866" tIns="41424" rIns="82866" bIns="41424" anchor="b" anchorCtr="0" compatLnSpc="0"/>
          <a:lstStyle/>
          <a:p>
            <a:pPr algn="r" defTabSz="841837" hangingPunct="0"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A80BE6C-D85D-43CD-97B1-354E923D5218}" type="slidenum">
              <a:pPr algn="r" defTabSz="841837" hangingPunct="0">
                <a:defRPr sz="14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300" kern="0">
              <a:solidFill>
                <a:srgbClr val="000000"/>
              </a:solidFill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769401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20700"/>
            <a:ext cx="1779587" cy="257175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3"/>
          </p:nvPr>
        </p:nvSpPr>
        <p:spPr>
          <a:xfrm>
            <a:off x="994608" y="3257497"/>
            <a:ext cx="7956417" cy="308592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/>
          <a:p>
            <a:pPr lvl="0"/>
            <a:endParaRPr lang="de-DE"/>
          </a:p>
        </p:txBody>
      </p:sp>
      <p:sp>
        <p:nvSpPr>
          <p:cNvPr id="4" name="Kopfzeilenplatzhalter 3"/>
          <p:cNvSpPr txBox="1">
            <a:spLocks noGrp="1"/>
          </p:cNvSpPr>
          <p:nvPr>
            <p:ph type="hdr" sz="quarter"/>
          </p:nvPr>
        </p:nvSpPr>
        <p:spPr>
          <a:xfrm>
            <a:off x="2" y="0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l" defTabSz="84183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Datumsplatzhalter 4"/>
          <p:cNvSpPr txBox="1">
            <a:spLocks noGrp="1"/>
          </p:cNvSpPr>
          <p:nvPr>
            <p:ph type="dt" idx="1"/>
          </p:nvPr>
        </p:nvSpPr>
        <p:spPr>
          <a:xfrm>
            <a:off x="5629506" y="0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/>
          <a:lstStyle>
            <a:lvl1pPr marL="0" marR="0" lvl="0" indent="0" algn="r" defTabSz="84183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Fußzeilenplatzhalter 5"/>
          <p:cNvSpPr txBox="1">
            <a:spLocks noGrp="1"/>
          </p:cNvSpPr>
          <p:nvPr>
            <p:ph type="ftr" sz="quarter" idx="4"/>
          </p:nvPr>
        </p:nvSpPr>
        <p:spPr>
          <a:xfrm>
            <a:off x="2" y="6515212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l" defTabSz="84183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7" name="Foliennummernplatzhalter 6"/>
          <p:cNvSpPr txBox="1">
            <a:spLocks noGrp="1"/>
          </p:cNvSpPr>
          <p:nvPr>
            <p:ph type="sldNum" sz="quarter" idx="5"/>
          </p:nvPr>
        </p:nvSpPr>
        <p:spPr>
          <a:xfrm>
            <a:off x="5629506" y="6515212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>
            <a:lvl1pPr marL="0" marR="0" lvl="0" indent="0" algn="r" defTabSz="841837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3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753553EA-2514-49C0-B57B-828A9D90BFD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030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8360" marR="0" lvl="0" indent="-198360" defTabSz="839748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de-DE" sz="1837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  <a:cs typeface="Mangal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6"/>
          <p:cNvSpPr txBox="1"/>
          <p:nvPr/>
        </p:nvSpPr>
        <p:spPr>
          <a:xfrm>
            <a:off x="5629506" y="6515212"/>
            <a:ext cx="4316146" cy="34267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/>
          <a:lstStyle/>
          <a:p>
            <a:pPr algn="r" defTabSz="841837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661F59E-30A0-4971-995A-A26253AAF877}" type="slidenum">
              <a:pPr algn="r" defTabSz="841837" hangingPunct="0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</a:t>
            </a:fld>
            <a:endParaRPr lang="de-DE" sz="1300" kern="0">
              <a:solidFill>
                <a:srgbClr val="000000"/>
              </a:solidFill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4081463" y="520700"/>
            <a:ext cx="1779587" cy="2571750"/>
          </a:xfrm>
          <a:solidFill>
            <a:srgbClr val="5B9BD5"/>
          </a:solidFill>
          <a:ln w="25402">
            <a:solidFill>
              <a:srgbClr val="41719C"/>
            </a:solidFill>
            <a:prstDash val="solid"/>
          </a:ln>
        </p:spPr>
      </p:sp>
      <p:sp>
        <p:nvSpPr>
          <p:cNvPr id="4" name="Notizenplatzhalter 2"/>
          <p:cNvSpPr txBox="1">
            <a:spLocks noGrp="1"/>
          </p:cNvSpPr>
          <p:nvPr>
            <p:ph type="body" sz="quarter" idx="1"/>
          </p:nvPr>
        </p:nvSpPr>
        <p:spPr>
          <a:xfrm>
            <a:off x="994608" y="3257496"/>
            <a:ext cx="7956417" cy="285215"/>
          </a:xfrm>
        </p:spPr>
        <p:txBody>
          <a:bodyPr>
            <a:spAutoFit/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270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514350" y="1621194"/>
            <a:ext cx="5829300" cy="3448760"/>
          </a:xfrm>
        </p:spPr>
        <p:txBody>
          <a:bodyPr anchor="b" anchorCtr="1"/>
          <a:lstStyle>
            <a:lvl1pPr algn="ctr"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857250" y="5202945"/>
            <a:ext cx="5143499" cy="2391658"/>
          </a:xfrm>
        </p:spPr>
        <p:txBody>
          <a:bodyPr anchorCtr="1"/>
          <a:lstStyle>
            <a:lvl1pPr marL="0" indent="0" algn="ctr">
              <a:buNone/>
              <a:defRPr sz="1800"/>
            </a:lvl1pPr>
          </a:lstStyle>
          <a:p>
            <a:pPr lvl="0"/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B8E4629-A2AC-4F51-AC34-6517189A661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856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353B136-F65B-4FAF-848B-1B428422D76B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221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4907758" y="527398"/>
            <a:ext cx="1478758" cy="8394877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471492" y="527398"/>
            <a:ext cx="4350541" cy="8394877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50AED1E-7B68-4E69-9794-9779BA27156D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39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B840E0-3988-4BBB-98A6-C5A903FB2E0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163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67916" y="2469620"/>
            <a:ext cx="5915025" cy="4120615"/>
          </a:xfrm>
        </p:spPr>
        <p:txBody>
          <a:bodyPr anchor="b"/>
          <a:lstStyle>
            <a:lvl1pPr>
              <a:defRPr sz="45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5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6AE7D48-CEC5-489D-BB03-AC84821A0A8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698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471492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3471867" y="2637010"/>
            <a:ext cx="2914650" cy="628526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483820-5192-4650-84DE-3B97D3A856F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30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527407"/>
            <a:ext cx="5915025" cy="19146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2379" y="2428344"/>
            <a:ext cx="2901254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72379" y="3618445"/>
            <a:ext cx="2901254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3471867" y="2428344"/>
            <a:ext cx="2915546" cy="1190091"/>
          </a:xfrm>
        </p:spPr>
        <p:txBody>
          <a:bodyPr anchor="b"/>
          <a:lstStyle>
            <a:lvl1pPr marL="0" indent="0">
              <a:buNone/>
              <a:defRPr sz="1800" b="1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3471867" y="3618445"/>
            <a:ext cx="2915546" cy="532218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368BFA-5CAC-4843-8216-BA8FA73D3250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59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6F6372D-FA6B-4A91-9E97-E240473BF021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5789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5DD07F-9434-43C6-8199-46B00862355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115844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77C3F56-B85D-411C-A81B-1D407F1A455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726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472379" y="660397"/>
            <a:ext cx="2211887" cy="2311402"/>
          </a:xfrm>
        </p:spPr>
        <p:txBody>
          <a:bodyPr anchor="b"/>
          <a:lstStyle>
            <a:lvl1pPr>
              <a:defRPr sz="2400"/>
            </a:lvl1pPr>
          </a:lstStyle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2915546" y="1426281"/>
            <a:ext cx="3471867" cy="70396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472379" y="2971800"/>
            <a:ext cx="2211887" cy="5505629"/>
          </a:xfrm>
        </p:spPr>
        <p:txBody>
          <a:bodyPr/>
          <a:lstStyle>
            <a:lvl1pPr marL="0" indent="0">
              <a:buNone/>
              <a:defRPr sz="1200"/>
            </a:lvl1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C22FA2-2B0B-4B51-9C06-342010E15997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59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71492" y="527407"/>
            <a:ext cx="5915025" cy="19146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71492" y="2637010"/>
            <a:ext cx="5915025" cy="62852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71492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2271717" y="9181398"/>
            <a:ext cx="2314574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4843467" y="9181398"/>
            <a:ext cx="1543050" cy="52739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1189451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9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24D44C5A-4644-43C6-88CC-C2723B0CF57A}" type="slidenum"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6858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33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171450" marR="0" lvl="0" indent="-171450" algn="l" defTabSz="685800" rtl="0" fontAlgn="auto" hangingPunct="1">
        <a:lnSpc>
          <a:spcPct val="90000"/>
        </a:lnSpc>
        <a:spcBef>
          <a:spcPts val="750"/>
        </a:spcBef>
        <a:spcAft>
          <a:spcPts val="0"/>
        </a:spcAft>
        <a:buSzPct val="100000"/>
        <a:buFont typeface="Arial" pitchFamily="34"/>
        <a:buChar char="•"/>
        <a:tabLst/>
        <a:defRPr lang="de-DE" sz="21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514350" marR="0" lvl="1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857250" marR="0" lvl="2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5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200150" marR="0" lvl="3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1543050" marR="0" lvl="4" indent="-171450" algn="l" defTabSz="685800" rtl="0" fontAlgn="auto" hangingPunct="1">
        <a:lnSpc>
          <a:spcPct val="90000"/>
        </a:lnSpc>
        <a:spcBef>
          <a:spcPts val="375"/>
        </a:spcBef>
        <a:spcAft>
          <a:spcPts val="0"/>
        </a:spcAft>
        <a:buSzPct val="100000"/>
        <a:buFont typeface="Arial" pitchFamily="34"/>
        <a:buChar char="•"/>
        <a:tabLst/>
        <a:defRPr lang="de-DE" sz="135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wm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fik 1">
            <a:extLst>
              <a:ext uri="{FF2B5EF4-FFF2-40B4-BE49-F238E27FC236}">
                <a16:creationId xmlns:a16="http://schemas.microsoft.com/office/drawing/2014/main" id="{169BD26A-6B8E-EDDE-3F5C-3D186B9EE12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</a:blip>
          <a:srcRect/>
          <a:stretch>
            <a:fillRect/>
          </a:stretch>
        </p:blipFill>
        <p:spPr>
          <a:xfrm>
            <a:off x="5877272" y="4673706"/>
            <a:ext cx="1066640" cy="4644618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Freihandform 4"/>
          <p:cNvSpPr/>
          <p:nvPr/>
        </p:nvSpPr>
        <p:spPr>
          <a:xfrm>
            <a:off x="1" y="1064568"/>
            <a:ext cx="6957044" cy="736693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11885" tIns="58100" rIns="111885" bIns="58100" anchor="ctr" anchorCtr="1" compatLnSpc="0"/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600" b="0" i="0" u="none" strike="noStrike" kern="1200" cap="none" spc="0" baseline="0" dirty="0">
                <a:solidFill>
                  <a:schemeClr val="bg1"/>
                </a:solidFill>
                <a:uFillTx/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GESUNDE KETCHUP </a:t>
            </a:r>
            <a:r>
              <a:rPr lang="de-DE" sz="2600" dirty="0">
                <a:solidFill>
                  <a:schemeClr val="bg1"/>
                </a:solidFill>
                <a:latin typeface="Calibri" panose="020F0502020204030204" pitchFamily="34" charset="0"/>
                <a:ea typeface="Times New Roman"/>
                <a:cs typeface="Calibri" panose="020F0502020204030204" pitchFamily="34" charset="0"/>
              </a:rPr>
              <a:t>&amp; MAYO ALTERNATIVE</a:t>
            </a:r>
            <a:endParaRPr lang="de-DE" sz="2600" b="0" i="0" u="none" strike="noStrike" kern="1200" cap="none" spc="0" baseline="0" dirty="0">
              <a:solidFill>
                <a:schemeClr val="bg1"/>
              </a:solidFill>
              <a:uFillTx/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364973" y="1852819"/>
            <a:ext cx="2631979" cy="3385542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KETCHUP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000" b="1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Zutaten für 10 Portionen: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700" b="1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100 g Tomatenmark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360 g Apfel Mango Mark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EL Balsamico Creme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 TL Bio Gemüsebrühe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Zubereitung: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Alle Zutaten miteinander verrühren und genießen: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/>
              <a:t>Guten Appetit!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i="0" u="none" strike="noStrike" kern="1200" cap="none" spc="0" baseline="0" dirty="0">
              <a:solidFill>
                <a:srgbClr val="000000"/>
              </a:solidFill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5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912651" y="4671924"/>
            <a:ext cx="3333518" cy="380104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342900" lvl="0" indent="-342900" defTabSz="645795">
              <a:buFont typeface="+mj-lt"/>
              <a:buAutoNum type="arabicPeriod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300" b="0" i="0" dirty="0">
              <a:solidFill>
                <a:srgbClr val="313131"/>
              </a:solidFill>
              <a:effectLst/>
              <a:latin typeface="ProximaNova-Regular"/>
            </a:endParaRP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MAYO</a:t>
            </a:r>
          </a:p>
          <a:p>
            <a:pPr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600" b="1" kern="0" dirty="0">
              <a:solidFill>
                <a:srgbClr val="000000"/>
              </a:solidFill>
            </a:endParaRPr>
          </a:p>
          <a:p>
            <a:pPr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i="0" u="none" strike="noStrike" kern="1200" cap="none" spc="0" baseline="0" dirty="0">
                <a:solidFill>
                  <a:srgbClr val="000000"/>
                </a:solidFill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Zutaten für 10 Portionen: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300 g Frischkäse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2 EL Honig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1 EL Senf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2 TL Mango Maracuja </a:t>
            </a:r>
            <a:br>
              <a:rPr lang="de-DE" sz="1400" kern="0" dirty="0">
                <a:solidFill>
                  <a:srgbClr val="000000"/>
                </a:solidFill>
              </a:rPr>
            </a:br>
            <a:r>
              <a:rPr lang="de-DE" sz="1400" kern="0" dirty="0">
                <a:solidFill>
                  <a:srgbClr val="000000"/>
                </a:solidFill>
              </a:rPr>
              <a:t>         Orangensaft 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         z.B. von </a:t>
            </a:r>
            <a:r>
              <a:rPr lang="de-DE" sz="1400" kern="0" dirty="0" err="1">
                <a:solidFill>
                  <a:srgbClr val="000000"/>
                </a:solidFill>
              </a:rPr>
              <a:t>albi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>
                <a:solidFill>
                  <a:srgbClr val="000000"/>
                </a:solidFill>
              </a:rPr>
              <a:t>Zubereitung: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Alle Zutaten miteinander </a:t>
            </a: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kern="0" dirty="0">
                <a:solidFill>
                  <a:srgbClr val="000000"/>
                </a:solidFill>
              </a:rPr>
              <a:t>verrühren und </a:t>
            </a:r>
            <a:r>
              <a:rPr lang="de-DE" sz="1400" kern="0">
                <a:solidFill>
                  <a:srgbClr val="000000"/>
                </a:solidFill>
              </a:rPr>
              <a:t>gekühlt genießen:</a:t>
            </a:r>
            <a:endParaRPr lang="de-DE" sz="14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800" kern="0" dirty="0">
              <a:solidFill>
                <a:srgbClr val="000000"/>
              </a:solidFill>
            </a:endParaRPr>
          </a:p>
          <a:p>
            <a:pPr lvl="0" defTabSz="645795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1400" b="1" kern="0" dirty="0"/>
              <a:t>Guten Appetit!</a:t>
            </a:r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b="1" kern="0" dirty="0"/>
          </a:p>
          <a:p>
            <a:pPr marL="342900" marR="0" lvl="0" indent="-342900" algn="l" defTabSz="64556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AutoNum type="arabicPeriod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 dirty="0">
              <a:solidFill>
                <a:srgbClr val="000000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91BF4E8-9679-4167-A9F9-9895C5D964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856" y="144773"/>
            <a:ext cx="2145554" cy="847787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DBF9292E-D417-0870-1A8D-B76657A79F80}"/>
              </a:ext>
            </a:extLst>
          </p:cNvPr>
          <p:cNvSpPr txBox="1"/>
          <p:nvPr/>
        </p:nvSpPr>
        <p:spPr>
          <a:xfrm>
            <a:off x="414494" y="8265368"/>
            <a:ext cx="302433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Zentrum für Höhentraining &amp; 	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Trainingstherapie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09113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00" dirty="0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B56F012B-B684-0ED9-5DD0-215960095059}"/>
              </a:ext>
            </a:extLst>
          </p:cNvPr>
          <p:cNvSpPr txBox="1"/>
          <p:nvPr/>
        </p:nvSpPr>
        <p:spPr>
          <a:xfrm>
            <a:off x="2996952" y="8260197"/>
            <a:ext cx="4173368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1100" b="1" dirty="0">
                <a:solidFill>
                  <a:schemeClr val="bg1"/>
                </a:solidFill>
              </a:rPr>
              <a:t>Wellness und Therapie GmbH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1100" dirty="0">
                <a:solidFill>
                  <a:schemeClr val="bg1"/>
                </a:solidFill>
              </a:rPr>
              <a:t>09111 Chemnitz</a:t>
            </a:r>
            <a:endParaRPr lang="de-DE" sz="1100" b="1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1100" dirty="0">
              <a:solidFill>
                <a:schemeClr val="bg1"/>
              </a:solidFill>
            </a:endParaRPr>
          </a:p>
          <a:p>
            <a:r>
              <a:rPr lang="de-DE" sz="1100" kern="150" dirty="0">
                <a:solidFill>
                  <a:schemeClr val="bg1"/>
                </a:solidFill>
                <a:effectLst/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200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200" dirty="0"/>
          </a:p>
        </p:txBody>
      </p:sp>
      <p:pic>
        <p:nvPicPr>
          <p:cNvPr id="15" name="Grafik 14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B12063D1-93F2-500C-D2F0-9DD952FAE8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0177" y="8773371"/>
            <a:ext cx="412662" cy="412662"/>
          </a:xfrm>
          <a:prstGeom prst="rect">
            <a:avLst/>
          </a:prstGeom>
        </p:spPr>
      </p:pic>
      <p:pic>
        <p:nvPicPr>
          <p:cNvPr id="20" name="Grafik 19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4540E429-4EF5-8232-4A48-54AA4A6B463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0633" y="8768962"/>
            <a:ext cx="412663" cy="412663"/>
          </a:xfrm>
          <a:prstGeom prst="rect">
            <a:avLst/>
          </a:prstGeom>
        </p:spPr>
      </p:pic>
      <p:sp>
        <p:nvSpPr>
          <p:cNvPr id="2" name="Freihandform 4">
            <a:extLst>
              <a:ext uri="{FF2B5EF4-FFF2-40B4-BE49-F238E27FC236}">
                <a16:creationId xmlns:a16="http://schemas.microsoft.com/office/drawing/2014/main" id="{E9AE6E78-1D57-A47F-BB96-751DE97BE025}"/>
              </a:ext>
            </a:extLst>
          </p:cNvPr>
          <p:cNvSpPr/>
          <p:nvPr/>
        </p:nvSpPr>
        <p:spPr>
          <a:xfrm>
            <a:off x="-171400" y="8045238"/>
            <a:ext cx="7559675" cy="2546174"/>
          </a:xfrm>
          <a:custGeom>
            <a:avLst/>
            <a:gdLst>
              <a:gd name="f0" fmla="val w"/>
              <a:gd name="f1" fmla="val h"/>
              <a:gd name="f2" fmla="val 0"/>
              <a:gd name="f3" fmla="val 21600"/>
              <a:gd name="f4" fmla="*/ f0 1 21600"/>
              <a:gd name="f5" fmla="*/ f1 1 21600"/>
              <a:gd name="f6" fmla="+- f3 0 f2"/>
              <a:gd name="f7" fmla="*/ f6 1 21600"/>
              <a:gd name="f8" fmla="*/ f2 1 f7"/>
              <a:gd name="f9" fmla="*/ f3 1 f7"/>
              <a:gd name="f10" fmla="*/ f8 f4 1"/>
              <a:gd name="f11" fmla="*/ f9 f4 1"/>
              <a:gd name="f12" fmla="*/ f9 f5 1"/>
              <a:gd name="f13" fmla="*/ f8 f5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0" t="f13" r="f11" b="f12"/>
            <a:pathLst>
              <a:path w="21600" h="21600">
                <a:moveTo>
                  <a:pt x="f2" y="f2"/>
                </a:moveTo>
                <a:lnTo>
                  <a:pt x="f3" y="f2"/>
                </a:lnTo>
                <a:lnTo>
                  <a:pt x="f3" y="f3"/>
                </a:lnTo>
                <a:lnTo>
                  <a:pt x="f2" y="f3"/>
                </a:lnTo>
                <a:lnTo>
                  <a:pt x="f2" y="f2"/>
                </a:lnTo>
                <a:close/>
              </a:path>
            </a:pathLst>
          </a:custGeom>
          <a:solidFill>
            <a:srgbClr val="9BC531"/>
          </a:solidFill>
          <a:ln>
            <a:noFill/>
            <a:prstDash val="solid"/>
          </a:ln>
        </p:spPr>
        <p:txBody>
          <a:bodyPr vert="horz" wrap="none" lIns="101500" tIns="52707" rIns="101500" bIns="52707" anchor="ctr" anchorCtr="1" compatLnSpc="0"/>
          <a:lstStyle/>
          <a:p>
            <a:pPr defTabSz="829544" hangingPunct="0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2268" dirty="0">
              <a:solidFill>
                <a:schemeClr val="bg1"/>
              </a:solidFill>
              <a:latin typeface="Calibri" panose="020F0502020204030204" pitchFamily="34" charset="0"/>
              <a:ea typeface="Times New Roman"/>
              <a:cs typeface="Calibri" panose="020F0502020204030204" pitchFamily="34" charset="0"/>
            </a:endParaRP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A77561C0-3FF8-F65A-4389-B7979BA6D79E}"/>
              </a:ext>
            </a:extLst>
          </p:cNvPr>
          <p:cNvSpPr txBox="1"/>
          <p:nvPr/>
        </p:nvSpPr>
        <p:spPr>
          <a:xfrm>
            <a:off x="434110" y="8347254"/>
            <a:ext cx="1984790" cy="14604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GmbH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Zentrum für Höhentraining &amp;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Trainingstherapie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Luisenplatz 2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09113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0371. 495 296 33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07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07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0DD409C-7C47-E0CC-8BC4-9834FEB4E560}"/>
              </a:ext>
            </a:extLst>
          </p:cNvPr>
          <p:cNvSpPr txBox="1"/>
          <p:nvPr/>
        </p:nvSpPr>
        <p:spPr>
          <a:xfrm>
            <a:off x="2564904" y="8347114"/>
            <a:ext cx="1939284" cy="13349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Wellness und Therapie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Markt 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0371. 666 4 777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1089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1089" dirty="0"/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5B4FFF37-CDD1-D6DF-BF26-E5C4CAF58070}"/>
              </a:ext>
            </a:extLst>
          </p:cNvPr>
          <p:cNvSpPr txBox="1"/>
          <p:nvPr/>
        </p:nvSpPr>
        <p:spPr>
          <a:xfrm>
            <a:off x="4650192" y="8347114"/>
            <a:ext cx="1984922" cy="1320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98" b="1" dirty="0">
                <a:solidFill>
                  <a:schemeClr val="bg1"/>
                </a:solidFill>
              </a:rPr>
              <a:t>ChemnitzVital </a:t>
            </a:r>
          </a:p>
          <a:p>
            <a:r>
              <a:rPr lang="de-DE" sz="998" b="1" dirty="0">
                <a:solidFill>
                  <a:schemeClr val="bg1"/>
                </a:solidFill>
              </a:rPr>
              <a:t>Gesundheit &amp; Prävention GmbH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dirty="0">
                <a:solidFill>
                  <a:schemeClr val="bg1"/>
                </a:solidFill>
              </a:rPr>
              <a:t>Rochlitzer Str. 35</a:t>
            </a:r>
          </a:p>
          <a:p>
            <a:r>
              <a:rPr lang="de-DE" sz="998" dirty="0">
                <a:solidFill>
                  <a:schemeClr val="bg1"/>
                </a:solidFill>
              </a:rPr>
              <a:t>09111 Chemnitz</a:t>
            </a:r>
            <a:endParaRPr lang="de-DE" sz="998" b="1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0371. 646 34 177</a:t>
            </a: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info@chemnitz-vital.de</a:t>
            </a:r>
            <a:endParaRPr lang="de-DE" sz="998" dirty="0">
              <a:solidFill>
                <a:schemeClr val="bg1"/>
              </a:solidFill>
            </a:endParaRPr>
          </a:p>
          <a:p>
            <a:r>
              <a:rPr lang="de-DE" sz="998" kern="150" dirty="0">
                <a:solidFill>
                  <a:schemeClr val="bg1"/>
                </a:solidFill>
                <a:ea typeface="SimSun" panose="02010600030101010101" pitchFamily="2" charset="-122"/>
                <a:cs typeface="Mangal" panose="02040503050203030202" pitchFamily="18" charset="0"/>
              </a:rPr>
              <a:t>www.chemnitz-vital.de</a:t>
            </a:r>
          </a:p>
          <a:p>
            <a:r>
              <a:rPr lang="de-DE" sz="998" kern="150" dirty="0">
                <a:ea typeface="SimSun" panose="02010600030101010101" pitchFamily="2" charset="-122"/>
                <a:cs typeface="Mangal" panose="02040503050203030202" pitchFamily="18" charset="0"/>
              </a:rPr>
              <a:t>	</a:t>
            </a:r>
            <a:endParaRPr lang="de-DE" sz="998" dirty="0"/>
          </a:p>
        </p:txBody>
      </p:sp>
      <p:pic>
        <p:nvPicPr>
          <p:cNvPr id="16" name="Grafik 15" descr="Ein Bild, das Kreis, Grafiken, Symbol, Logo enthält.&#10;&#10;Automatisch generierte Beschreibung">
            <a:extLst>
              <a:ext uri="{FF2B5EF4-FFF2-40B4-BE49-F238E27FC236}">
                <a16:creationId xmlns:a16="http://schemas.microsoft.com/office/drawing/2014/main" id="{5D884CC3-85D0-586A-5043-E6B8B25731D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6" y="8969074"/>
            <a:ext cx="333273" cy="333273"/>
          </a:xfrm>
          <a:prstGeom prst="rect">
            <a:avLst/>
          </a:prstGeom>
        </p:spPr>
      </p:pic>
      <p:pic>
        <p:nvPicPr>
          <p:cNvPr id="17" name="Grafik 16" descr="Ein Bild, das Symbol, Logo, Schrift, Kreis enthält.&#10;&#10;Automatisch generierte Beschreibung">
            <a:extLst>
              <a:ext uri="{FF2B5EF4-FFF2-40B4-BE49-F238E27FC236}">
                <a16:creationId xmlns:a16="http://schemas.microsoft.com/office/drawing/2014/main" id="{055CD546-1804-100F-B9BB-EAA120C6471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298" y="9372254"/>
            <a:ext cx="333274" cy="333274"/>
          </a:xfrm>
          <a:prstGeom prst="rect">
            <a:avLst/>
          </a:prstGeom>
        </p:spPr>
      </p:pic>
      <p:pic>
        <p:nvPicPr>
          <p:cNvPr id="23" name="Grafik 22" descr="Ein Bild, das Soßen, Zutaten, Würzmittel, Tomatenmark enthält.&#10;&#10;Automatisch generierte Beschreibung">
            <a:extLst>
              <a:ext uri="{FF2B5EF4-FFF2-40B4-BE49-F238E27FC236}">
                <a16:creationId xmlns:a16="http://schemas.microsoft.com/office/drawing/2014/main" id="{34032348-6818-A963-76FE-028AB3EE1A5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0968" y="1931422"/>
            <a:ext cx="3379584" cy="2564476"/>
          </a:xfrm>
          <a:prstGeom prst="rect">
            <a:avLst/>
          </a:prstGeom>
        </p:spPr>
      </p:pic>
      <p:pic>
        <p:nvPicPr>
          <p:cNvPr id="4" name="Grafik 3" descr="Ein Bild, das Milchprodukte, Joghurt, Paste Teig, Sour Cream enthält.&#10;&#10;Automatisch generierte Beschreibung">
            <a:extLst>
              <a:ext uri="{FF2B5EF4-FFF2-40B4-BE49-F238E27FC236}">
                <a16:creationId xmlns:a16="http://schemas.microsoft.com/office/drawing/2014/main" id="{BF202045-31E2-5F6C-6954-E5C1C78A12AE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2"/>
          <a:stretch/>
        </p:blipFill>
        <p:spPr>
          <a:xfrm>
            <a:off x="458899" y="4838647"/>
            <a:ext cx="3379584" cy="303905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tandard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214</Words>
  <Application>Microsoft Office PowerPoint</Application>
  <PresentationFormat>A4-Papier (210 x 297 mm)</PresentationFormat>
  <Paragraphs>74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SimSun</vt:lpstr>
      <vt:lpstr>Arial</vt:lpstr>
      <vt:lpstr>Calibri</vt:lpstr>
      <vt:lpstr>Calibri Light</vt:lpstr>
      <vt:lpstr>ProximaNova-Regular</vt:lpstr>
      <vt:lpstr>Times New Roman</vt:lpstr>
      <vt:lpstr>Standard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Chemnitz Vital</dc:creator>
  <cp:lastModifiedBy>Thorsten Reichelt</cp:lastModifiedBy>
  <cp:revision>52</cp:revision>
  <cp:lastPrinted>2024-03-18T09:40:51Z</cp:lastPrinted>
  <dcterms:created xsi:type="dcterms:W3CDTF">2015-01-07T12:28:33Z</dcterms:created>
  <dcterms:modified xsi:type="dcterms:W3CDTF">2024-05-24T09:26:26Z</dcterms:modified>
</cp:coreProperties>
</file>