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9945688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819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Reichelt" userId="e887c38913628727" providerId="LiveId" clId="{335A4A79-BB6F-474F-83A4-FD0CBAC9A0C1}"/>
    <pc:docChg chg="undo custSel modSld">
      <pc:chgData name="Thorsten Reichelt" userId="e887c38913628727" providerId="LiveId" clId="{335A4A79-BB6F-474F-83A4-FD0CBAC9A0C1}" dt="2024-05-24T09:26:20.328" v="64" actId="20577"/>
      <pc:docMkLst>
        <pc:docMk/>
      </pc:docMkLst>
      <pc:sldChg chg="delSp modSp mod">
        <pc:chgData name="Thorsten Reichelt" userId="e887c38913628727" providerId="LiveId" clId="{335A4A79-BB6F-474F-83A4-FD0CBAC9A0C1}" dt="2024-05-24T09:26:20.328" v="64" actId="20577"/>
        <pc:sldMkLst>
          <pc:docMk/>
          <pc:sldMk cId="0" sldId="256"/>
        </pc:sldMkLst>
        <pc:spChg chg="mod">
          <ac:chgData name="Thorsten Reichelt" userId="e887c38913628727" providerId="LiveId" clId="{335A4A79-BB6F-474F-83A4-FD0CBAC9A0C1}" dt="2024-05-24T09:25:45.348" v="60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Thorsten Reichelt" userId="e887c38913628727" providerId="LiveId" clId="{335A4A79-BB6F-474F-83A4-FD0CBAC9A0C1}" dt="2024-05-24T09:26:17.449" v="6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Thorsten Reichelt" userId="e887c38913628727" providerId="LiveId" clId="{335A4A79-BB6F-474F-83A4-FD0CBAC9A0C1}" dt="2024-05-24T09:26:20.328" v="64" actId="20577"/>
          <ac:spMkLst>
            <pc:docMk/>
            <pc:sldMk cId="0" sldId="256"/>
            <ac:spMk id="7" creationId="{00000000-0000-0000-0000-000000000000}"/>
          </ac:spMkLst>
        </pc:spChg>
        <pc:picChg chg="mod">
          <ac:chgData name="Thorsten Reichelt" userId="e887c38913628727" providerId="LiveId" clId="{335A4A79-BB6F-474F-83A4-FD0CBAC9A0C1}" dt="2024-05-24T09:26:04.812" v="62" actId="1036"/>
          <ac:picMkLst>
            <pc:docMk/>
            <pc:sldMk cId="0" sldId="256"/>
            <ac:picMk id="13" creationId="{F91BF4E8-9679-4167-A9F9-9895C5D964AF}"/>
          </ac:picMkLst>
        </pc:picChg>
        <pc:picChg chg="del">
          <ac:chgData name="Thorsten Reichelt" userId="e887c38913628727" providerId="LiveId" clId="{335A4A79-BB6F-474F-83A4-FD0CBAC9A0C1}" dt="2024-05-24T09:25:15.646" v="16" actId="478"/>
          <ac:picMkLst>
            <pc:docMk/>
            <pc:sldMk cId="0" sldId="256"/>
            <ac:picMk id="18" creationId="{C9CF84F3-CACD-D121-3389-E59A5951C4BA}"/>
          </ac:picMkLst>
        </pc:picChg>
      </pc:sldChg>
    </pc:docChg>
  </pc:docChgLst>
  <pc:docChgLst>
    <pc:chgData name="Thorsten Reichelt" userId="e887c38913628727" providerId="LiveId" clId="{DE3B4713-675C-4026-8EC7-410DBDCB55D3}"/>
    <pc:docChg chg="custSel addSld delSld modSld">
      <pc:chgData name="Thorsten Reichelt" userId="e887c38913628727" providerId="LiveId" clId="{DE3B4713-675C-4026-8EC7-410DBDCB55D3}" dt="2024-03-25T08:36:17.681" v="433" actId="2696"/>
      <pc:docMkLst>
        <pc:docMk/>
      </pc:docMkLst>
      <pc:sldChg chg="addSp delSp modSp mod">
        <pc:chgData name="Thorsten Reichelt" userId="e887c38913628727" providerId="LiveId" clId="{DE3B4713-675C-4026-8EC7-410DBDCB55D3}" dt="2024-03-25T08:35:57.980" v="432" actId="1076"/>
        <pc:sldMkLst>
          <pc:docMk/>
          <pc:sldMk cId="0" sldId="256"/>
        </pc:sldMkLst>
        <pc:spChg chg="mod">
          <ac:chgData name="Thorsten Reichelt" userId="e887c38913628727" providerId="LiveId" clId="{DE3B4713-675C-4026-8EC7-410DBDCB55D3}" dt="2024-03-18T09:43:05.957" v="98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Thorsten Reichelt" userId="e887c38913628727" providerId="LiveId" clId="{DE3B4713-675C-4026-8EC7-410DBDCB55D3}" dt="2024-03-18T09:53:23.291" v="389" actId="3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Thorsten Reichelt" userId="e887c38913628727" providerId="LiveId" clId="{DE3B4713-675C-4026-8EC7-410DBDCB55D3}" dt="2024-03-25T08:35:57.980" v="432" actId="1076"/>
          <ac:spMkLst>
            <pc:docMk/>
            <pc:sldMk cId="0" sldId="256"/>
            <ac:spMk id="7" creationId="{00000000-0000-0000-0000-000000000000}"/>
          </ac:spMkLst>
        </pc:spChg>
        <pc:picChg chg="del mod">
          <ac:chgData name="Thorsten Reichelt" userId="e887c38913628727" providerId="LiveId" clId="{DE3B4713-675C-4026-8EC7-410DBDCB55D3}" dt="2024-03-18T09:46:28.716" v="197" actId="478"/>
          <ac:picMkLst>
            <pc:docMk/>
            <pc:sldMk cId="0" sldId="256"/>
            <ac:picMk id="4" creationId="{4BD4B8A1-D466-4F61-19DD-9ECEB4F63E4D}"/>
          </ac:picMkLst>
        </pc:picChg>
        <pc:picChg chg="add mod modCrop">
          <ac:chgData name="Thorsten Reichelt" userId="e887c38913628727" providerId="LiveId" clId="{DE3B4713-675C-4026-8EC7-410DBDCB55D3}" dt="2024-03-25T08:35:55.336" v="431" actId="1076"/>
          <ac:picMkLst>
            <pc:docMk/>
            <pc:sldMk cId="0" sldId="256"/>
            <ac:picMk id="4" creationId="{BF202045-31E2-5F6C-6954-E5C1C78A12AE}"/>
          </ac:picMkLst>
        </pc:picChg>
        <pc:picChg chg="del mod">
          <ac:chgData name="Thorsten Reichelt" userId="e887c38913628727" providerId="LiveId" clId="{DE3B4713-675C-4026-8EC7-410DBDCB55D3}" dt="2024-03-25T08:32:08.128" v="395" actId="478"/>
          <ac:picMkLst>
            <pc:docMk/>
            <pc:sldMk cId="0" sldId="256"/>
            <ac:picMk id="21" creationId="{B3B26242-8035-FAD0-AB21-36AF679BEBB5}"/>
          </ac:picMkLst>
        </pc:picChg>
        <pc:picChg chg="add mod">
          <ac:chgData name="Thorsten Reichelt" userId="e887c38913628727" providerId="LiveId" clId="{DE3B4713-675C-4026-8EC7-410DBDCB55D3}" dt="2024-03-25T08:32:43.294" v="403" actId="14100"/>
          <ac:picMkLst>
            <pc:docMk/>
            <pc:sldMk cId="0" sldId="256"/>
            <ac:picMk id="23" creationId="{34032348-6818-A963-76FE-028AB3EE1A54}"/>
          </ac:picMkLst>
        </pc:picChg>
      </pc:sldChg>
      <pc:sldChg chg="new del">
        <pc:chgData name="Thorsten Reichelt" userId="e887c38913628727" providerId="LiveId" clId="{DE3B4713-675C-4026-8EC7-410DBDCB55D3}" dt="2024-03-25T08:33:15.260" v="410" actId="2696"/>
        <pc:sldMkLst>
          <pc:docMk/>
          <pc:sldMk cId="367842300" sldId="257"/>
        </pc:sldMkLst>
      </pc:sldChg>
      <pc:sldChg chg="new del">
        <pc:chgData name="Thorsten Reichelt" userId="e887c38913628727" providerId="LiveId" clId="{DE3B4713-675C-4026-8EC7-410DBDCB55D3}" dt="2024-03-25T08:36:17.681" v="433" actId="2696"/>
        <pc:sldMkLst>
          <pc:docMk/>
          <pc:sldMk cId="851727943" sldId="257"/>
        </pc:sldMkLst>
      </pc:sldChg>
      <pc:sldChg chg="new del">
        <pc:chgData name="Thorsten Reichelt" userId="e887c38913628727" providerId="LiveId" clId="{DE3B4713-675C-4026-8EC7-410DBDCB55D3}" dt="2024-03-25T08:33:30.502" v="412" actId="2696"/>
        <pc:sldMkLst>
          <pc:docMk/>
          <pc:sldMk cId="4184949827" sldId="257"/>
        </pc:sldMkLst>
      </pc:sldChg>
    </pc:docChg>
  </pc:docChgLst>
  <pc:docChgLst>
    <pc:chgData name="Thorsten Reichelt" userId="e887c38913628727" providerId="LiveId" clId="{417D4474-F086-4509-8CAF-1DBFBB2A803A}"/>
    <pc:docChg chg="undo custSel modSld">
      <pc:chgData name="Thorsten Reichelt" userId="e887c38913628727" providerId="LiveId" clId="{417D4474-F086-4509-8CAF-1DBFBB2A803A}" dt="2024-05-24T09:24:14.348" v="34" actId="20577"/>
      <pc:docMkLst>
        <pc:docMk/>
      </pc:docMkLst>
      <pc:sldChg chg="modSp mod">
        <pc:chgData name="Thorsten Reichelt" userId="e887c38913628727" providerId="LiveId" clId="{417D4474-F086-4509-8CAF-1DBFBB2A803A}" dt="2024-05-24T09:24:14.348" v="34" actId="20577"/>
        <pc:sldMkLst>
          <pc:docMk/>
          <pc:sldMk cId="0" sldId="256"/>
        </pc:sldMkLst>
        <pc:spChg chg="mod">
          <ac:chgData name="Thorsten Reichelt" userId="e887c38913628727" providerId="LiveId" clId="{417D4474-F086-4509-8CAF-1DBFBB2A803A}" dt="2024-05-24T09:24:14.348" v="34" actId="20577"/>
          <ac:spMkLst>
            <pc:docMk/>
            <pc:sldMk cId="0" sldId="256"/>
            <ac:spMk id="5" creationId="{00000000-0000-0000-0000-000000000000}"/>
          </ac:spMkLst>
        </pc:spChg>
      </pc:sldChg>
    </pc:docChg>
  </pc:docChgLst>
  <pc:docChgLst>
    <pc:chgData name="Thorsten Reichelt" userId="e887c38913628727" providerId="LiveId" clId="{29004326-72C1-44B4-9FE9-FCE673121BE7}"/>
    <pc:docChg chg="undo custSel modSld">
      <pc:chgData name="Thorsten Reichelt" userId="e887c38913628727" providerId="LiveId" clId="{29004326-72C1-44B4-9FE9-FCE673121BE7}" dt="2024-05-21T07:17:01.314" v="91" actId="207"/>
      <pc:docMkLst>
        <pc:docMk/>
      </pc:docMkLst>
      <pc:sldChg chg="addSp modSp mod">
        <pc:chgData name="Thorsten Reichelt" userId="e887c38913628727" providerId="LiveId" clId="{29004326-72C1-44B4-9FE9-FCE673121BE7}" dt="2024-05-21T07:17:01.314" v="91" actId="207"/>
        <pc:sldMkLst>
          <pc:docMk/>
          <pc:sldMk cId="0" sldId="256"/>
        </pc:sldMkLst>
        <pc:spChg chg="mod">
          <ac:chgData name="Thorsten Reichelt" userId="e887c38913628727" providerId="LiveId" clId="{29004326-72C1-44B4-9FE9-FCE673121BE7}" dt="2024-05-21T07:17:01.314" v="91" actId="207"/>
          <ac:spMkLst>
            <pc:docMk/>
            <pc:sldMk cId="0" sldId="256"/>
            <ac:spMk id="5" creationId="{00000000-0000-0000-0000-000000000000}"/>
          </ac:spMkLst>
        </pc:spChg>
        <pc:picChg chg="mod">
          <ac:chgData name="Thorsten Reichelt" userId="e887c38913628727" providerId="LiveId" clId="{29004326-72C1-44B4-9FE9-FCE673121BE7}" dt="2024-05-21T07:15:47.436" v="13" actId="14100"/>
          <ac:picMkLst>
            <pc:docMk/>
            <pc:sldMk cId="0" sldId="256"/>
            <ac:picMk id="13" creationId="{F91BF4E8-9679-4167-A9F9-9895C5D964AF}"/>
          </ac:picMkLst>
        </pc:picChg>
        <pc:picChg chg="add mod">
          <ac:chgData name="Thorsten Reichelt" userId="e887c38913628727" providerId="LiveId" clId="{29004326-72C1-44B4-9FE9-FCE673121BE7}" dt="2024-05-21T07:15:40.853" v="11" actId="14100"/>
          <ac:picMkLst>
            <pc:docMk/>
            <pc:sldMk cId="0" sldId="256"/>
            <ac:picMk id="18" creationId="{C9CF84F3-CACD-D121-3389-E59A5951C4B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2" y="0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none" lIns="82866" tIns="41424" rIns="82866" bIns="41424" anchor="t" anchorCtr="0" compatLnSpc="0"/>
          <a:lstStyle/>
          <a:p>
            <a:pPr defTabSz="84183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5629506" y="0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none" lIns="82866" tIns="41424" rIns="82866" bIns="41424" anchor="t" anchorCtr="0" compatLnSpc="0"/>
          <a:lstStyle/>
          <a:p>
            <a:pPr algn="r" defTabSz="84183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2" y="6515212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none" lIns="82866" tIns="41424" rIns="82866" bIns="41424" anchor="b" anchorCtr="0" compatLnSpc="0"/>
          <a:lstStyle/>
          <a:p>
            <a:pPr defTabSz="84183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5629506" y="6515212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none" lIns="82866" tIns="41424" rIns="82866" bIns="41424" anchor="b" anchorCtr="0" compatLnSpc="0"/>
          <a:lstStyle/>
          <a:p>
            <a:pPr algn="r" defTabSz="84183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80BE6C-D85D-43CD-97B1-354E923D5218}" type="slidenum">
              <a:pPr algn="r" defTabSz="841837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7694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20700"/>
            <a:ext cx="1779587" cy="25717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994608" y="3257497"/>
            <a:ext cx="7956417" cy="30859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2" y="0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4183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5629506" y="0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4183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2" y="6515212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4183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5629506" y="6515212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4183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53553EA-2514-49C0-B57B-828A9D90BFD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03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8360" marR="0" lvl="0" indent="-198360" defTabSz="839748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1837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5629506" y="6515212"/>
            <a:ext cx="4316146" cy="3426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4183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61F59E-30A0-4971-995A-A26253AAF877}" type="slidenum">
              <a:pPr algn="r" defTabSz="84183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de-DE" sz="13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081463" y="520700"/>
            <a:ext cx="1779587" cy="2571750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94608" y="3257496"/>
            <a:ext cx="7956417" cy="285215"/>
          </a:xfrm>
        </p:spPr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70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E4629-A2AC-4F51-AC34-6517189A661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56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3B136-F65B-4FAF-848B-1B428422D76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22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0AED1E-7B68-4E69-9794-9779BA27156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39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B840E0-3988-4BBB-98A6-C5A903FB2E0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AE7D48-CEC5-489D-BB03-AC84821A0A8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9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483820-5192-4650-84DE-3B97D3A856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30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368BFA-5CAC-4843-8216-BA8FA73D325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5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F6372D-FA6B-4A91-9E97-E240473BF02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89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5DD07F-9434-43C6-8199-46B00862355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1158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7C3F56-B85D-411C-A81B-1D407F1A455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26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22FA2-2B0B-4B51-9C06-342010E1599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5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4D44C5A-4644-43C6-88CC-C2723B0CF57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de-DE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w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">
            <a:extLst>
              <a:ext uri="{FF2B5EF4-FFF2-40B4-BE49-F238E27FC236}">
                <a16:creationId xmlns:a16="http://schemas.microsoft.com/office/drawing/2014/main" id="{169BD26A-6B8E-EDDE-3F5C-3D186B9EE12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5877272" y="4673706"/>
            <a:ext cx="1066640" cy="46446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ihandform 4"/>
          <p:cNvSpPr/>
          <p:nvPr/>
        </p:nvSpPr>
        <p:spPr>
          <a:xfrm>
            <a:off x="1" y="1064568"/>
            <a:ext cx="6957044" cy="73669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BC531"/>
          </a:solidFill>
          <a:ln>
            <a:noFill/>
            <a:prstDash val="solid"/>
          </a:ln>
        </p:spPr>
        <p:txBody>
          <a:bodyPr vert="horz" wrap="none" lIns="111885" tIns="58100" rIns="111885" bIns="5810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600" b="0" i="0" u="none" strike="noStrike" kern="1200" cap="none" spc="0" baseline="0" dirty="0">
                <a:solidFill>
                  <a:schemeClr val="bg1"/>
                </a:solidFill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GESUNDE KETCHUP </a:t>
            </a:r>
            <a:r>
              <a:rPr lang="de-DE" sz="2600" dirty="0">
                <a:solidFill>
                  <a:schemeClr val="bg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&amp; MAYO ALTERNATIVE</a:t>
            </a:r>
            <a:endParaRPr lang="de-DE" sz="2600" b="0" i="0" u="none" strike="noStrike" kern="1200" cap="none" spc="0" baseline="0" dirty="0">
              <a:solidFill>
                <a:schemeClr val="bg1"/>
              </a:solidFill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4973" y="1852819"/>
            <a:ext cx="2631979" cy="338554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KETCHUP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000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Zutaten für 10 Portionen: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7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g Tomatenmark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360 g Apfel Mango Mark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EL Balsamico Creme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TL Bio Gemüsebrühe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>
                <a:solidFill>
                  <a:srgbClr val="000000"/>
                </a:solidFill>
              </a:rPr>
              <a:t>Zubereitung:</a:t>
            </a: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Alle Zutaten miteinander verrühren und genießen: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/>
              <a:t>Guten Appetit!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912651" y="4671924"/>
            <a:ext cx="3333518" cy="380104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lvl="0" indent="-342900" defTabSz="645795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00" b="0" i="0" dirty="0">
              <a:solidFill>
                <a:srgbClr val="313131"/>
              </a:solidFill>
              <a:effectLst/>
              <a:latin typeface="ProximaNova-Regular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MAYO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600" b="1" kern="0" dirty="0">
              <a:solidFill>
                <a:srgbClr val="000000"/>
              </a:solidFill>
            </a:endParaRPr>
          </a:p>
          <a:p>
            <a:pPr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Zutaten für 10 Portionen: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300 g Frischkäse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2 EL Honig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1 EL Senf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2 TL Mango Maracuja </a:t>
            </a:r>
            <a:br>
              <a:rPr lang="de-DE" sz="1400" kern="0" dirty="0">
                <a:solidFill>
                  <a:srgbClr val="000000"/>
                </a:solidFill>
              </a:rPr>
            </a:br>
            <a:r>
              <a:rPr lang="de-DE" sz="1400" kern="0" dirty="0">
                <a:solidFill>
                  <a:srgbClr val="000000"/>
                </a:solidFill>
              </a:rPr>
              <a:t>         Orangensaft 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         z.B. von </a:t>
            </a:r>
            <a:r>
              <a:rPr lang="de-DE" sz="1400" kern="0" dirty="0" err="1">
                <a:solidFill>
                  <a:srgbClr val="000000"/>
                </a:solidFill>
              </a:rPr>
              <a:t>albi</a:t>
            </a: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>
                <a:solidFill>
                  <a:srgbClr val="000000"/>
                </a:solidFill>
              </a:rPr>
              <a:t>Zubereitung:</a:t>
            </a: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Alle Zutaten miteinander 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verrühren und </a:t>
            </a:r>
            <a:r>
              <a:rPr lang="de-DE" sz="1400" kern="0">
                <a:solidFill>
                  <a:srgbClr val="000000"/>
                </a:solidFill>
              </a:rPr>
              <a:t>gekühlt genießen:</a:t>
            </a: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/>
              <a:t>Guten Appetit!</a:t>
            </a:r>
          </a:p>
          <a:p>
            <a:pPr marL="342900" marR="0" lvl="0" indent="-34290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kern="0" dirty="0"/>
          </a:p>
          <a:p>
            <a:pPr marL="342900" marR="0" lvl="0" indent="-34290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91BF4E8-9679-4167-A9F9-9895C5D964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56" y="144773"/>
            <a:ext cx="2145554" cy="847787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BF9292E-D417-0870-1A8D-B76657A79F80}"/>
              </a:ext>
            </a:extLst>
          </p:cNvPr>
          <p:cNvSpPr txBox="1"/>
          <p:nvPr/>
        </p:nvSpPr>
        <p:spPr>
          <a:xfrm>
            <a:off x="414494" y="8265368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ChemnitzVital GmbH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Zentrum für Höhentraining &amp; 	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Trainingstherapie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dirty="0">
                <a:solidFill>
                  <a:schemeClr val="bg1"/>
                </a:solidFill>
              </a:rPr>
              <a:t>Luisenplatz 2</a:t>
            </a:r>
          </a:p>
          <a:p>
            <a:r>
              <a:rPr lang="de-DE" sz="1100" dirty="0">
                <a:solidFill>
                  <a:schemeClr val="bg1"/>
                </a:solidFill>
              </a:rPr>
              <a:t>09113 Chemnitz</a:t>
            </a:r>
            <a:endParaRPr lang="de-DE" sz="1100" b="1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0371. 495 296 33</a:t>
            </a: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000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0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6F012B-B684-0ED9-5DD0-215960095059}"/>
              </a:ext>
            </a:extLst>
          </p:cNvPr>
          <p:cNvSpPr txBox="1"/>
          <p:nvPr/>
        </p:nvSpPr>
        <p:spPr>
          <a:xfrm>
            <a:off x="2996952" y="8260197"/>
            <a:ext cx="417336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Wellness und Therapie GmbH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dirty="0">
                <a:solidFill>
                  <a:schemeClr val="bg1"/>
                </a:solidFill>
              </a:rPr>
              <a:t>Markt 5</a:t>
            </a:r>
          </a:p>
          <a:p>
            <a:r>
              <a:rPr lang="de-DE" sz="1100" dirty="0">
                <a:solidFill>
                  <a:schemeClr val="bg1"/>
                </a:solidFill>
              </a:rPr>
              <a:t>09111 Chemnitz</a:t>
            </a:r>
            <a:endParaRPr lang="de-DE" sz="1100" b="1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0371. 666 4 777</a:t>
            </a: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200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200" dirty="0"/>
          </a:p>
        </p:txBody>
      </p:sp>
      <p:pic>
        <p:nvPicPr>
          <p:cNvPr id="15" name="Grafik 14" descr="Ein Bild, das Kreis, Grafiken, Symbol, Logo enthält.&#10;&#10;Automatisch generierte Beschreibung">
            <a:extLst>
              <a:ext uri="{FF2B5EF4-FFF2-40B4-BE49-F238E27FC236}">
                <a16:creationId xmlns:a16="http://schemas.microsoft.com/office/drawing/2014/main" id="{B12063D1-93F2-500C-D2F0-9DD952FAE8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77" y="8773371"/>
            <a:ext cx="412662" cy="412662"/>
          </a:xfrm>
          <a:prstGeom prst="rect">
            <a:avLst/>
          </a:prstGeom>
        </p:spPr>
      </p:pic>
      <p:pic>
        <p:nvPicPr>
          <p:cNvPr id="20" name="Grafik 19" descr="Ein Bild, das Symbol, Logo, Schrift, Kreis enthält.&#10;&#10;Automatisch generierte Beschreibung">
            <a:extLst>
              <a:ext uri="{FF2B5EF4-FFF2-40B4-BE49-F238E27FC236}">
                <a16:creationId xmlns:a16="http://schemas.microsoft.com/office/drawing/2014/main" id="{4540E429-4EF5-8232-4A48-54AA4A6B46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33" y="8768962"/>
            <a:ext cx="412663" cy="412663"/>
          </a:xfrm>
          <a:prstGeom prst="rect">
            <a:avLst/>
          </a:prstGeom>
        </p:spPr>
      </p:pic>
      <p:sp>
        <p:nvSpPr>
          <p:cNvPr id="2" name="Freihandform 4">
            <a:extLst>
              <a:ext uri="{FF2B5EF4-FFF2-40B4-BE49-F238E27FC236}">
                <a16:creationId xmlns:a16="http://schemas.microsoft.com/office/drawing/2014/main" id="{E9AE6E78-1D57-A47F-BB96-751DE97BE025}"/>
              </a:ext>
            </a:extLst>
          </p:cNvPr>
          <p:cNvSpPr/>
          <p:nvPr/>
        </p:nvSpPr>
        <p:spPr>
          <a:xfrm>
            <a:off x="-171400" y="8045238"/>
            <a:ext cx="7559675" cy="25461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BC531"/>
          </a:solidFill>
          <a:ln>
            <a:noFill/>
            <a:prstDash val="solid"/>
          </a:ln>
        </p:spPr>
        <p:txBody>
          <a:bodyPr vert="horz" wrap="none" lIns="101500" tIns="52707" rIns="101500" bIns="52707" anchor="ctr" anchorCtr="1" compatLnSpc="0"/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268" dirty="0">
              <a:solidFill>
                <a:schemeClr val="bg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77561C0-3FF8-F65A-4389-B7979BA6D79E}"/>
              </a:ext>
            </a:extLst>
          </p:cNvPr>
          <p:cNvSpPr txBox="1"/>
          <p:nvPr/>
        </p:nvSpPr>
        <p:spPr>
          <a:xfrm>
            <a:off x="434110" y="8347254"/>
            <a:ext cx="1984790" cy="146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GmbH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Zentrum für Höhentraining &amp;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Trainingstherapie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Luisenplatz 2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09113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0371. 495 296 33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907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907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0DD409C-7C47-E0CC-8BC4-9834FEB4E560}"/>
              </a:ext>
            </a:extLst>
          </p:cNvPr>
          <p:cNvSpPr txBox="1"/>
          <p:nvPr/>
        </p:nvSpPr>
        <p:spPr>
          <a:xfrm>
            <a:off x="2564904" y="8347114"/>
            <a:ext cx="1939284" cy="133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Wellness und Therapie GmbH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Markt 5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09111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0371. 666 4 777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089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089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B4FFF37-CDD1-D6DF-BF26-E5C4CAF58070}"/>
              </a:ext>
            </a:extLst>
          </p:cNvPr>
          <p:cNvSpPr txBox="1"/>
          <p:nvPr/>
        </p:nvSpPr>
        <p:spPr>
          <a:xfrm>
            <a:off x="4650192" y="8347114"/>
            <a:ext cx="1984922" cy="13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Gesundheit &amp; Prävention GmbH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Rochlitzer Str. 35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09111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0371. 646 34 177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998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998" dirty="0"/>
          </a:p>
        </p:txBody>
      </p:sp>
      <p:pic>
        <p:nvPicPr>
          <p:cNvPr id="16" name="Grafik 15" descr="Ein Bild, das Kreis, Grafiken, Symbol, Logo enthält.&#10;&#10;Automatisch generierte Beschreibung">
            <a:extLst>
              <a:ext uri="{FF2B5EF4-FFF2-40B4-BE49-F238E27FC236}">
                <a16:creationId xmlns:a16="http://schemas.microsoft.com/office/drawing/2014/main" id="{5D884CC3-85D0-586A-5043-E6B8B25731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6" y="8969074"/>
            <a:ext cx="333273" cy="333273"/>
          </a:xfrm>
          <a:prstGeom prst="rect">
            <a:avLst/>
          </a:prstGeom>
        </p:spPr>
      </p:pic>
      <p:pic>
        <p:nvPicPr>
          <p:cNvPr id="17" name="Grafik 16" descr="Ein Bild, das Symbol, Logo, Schrift, Kreis enthält.&#10;&#10;Automatisch generierte Beschreibung">
            <a:extLst>
              <a:ext uri="{FF2B5EF4-FFF2-40B4-BE49-F238E27FC236}">
                <a16:creationId xmlns:a16="http://schemas.microsoft.com/office/drawing/2014/main" id="{055CD546-1804-100F-B9BB-EAA120C647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8" y="9372254"/>
            <a:ext cx="333274" cy="333274"/>
          </a:xfrm>
          <a:prstGeom prst="rect">
            <a:avLst/>
          </a:prstGeom>
        </p:spPr>
      </p:pic>
      <p:pic>
        <p:nvPicPr>
          <p:cNvPr id="23" name="Grafik 22" descr="Ein Bild, das Soßen, Zutaten, Würzmittel, Tomatenmark enthält.&#10;&#10;Automatisch generierte Beschreibung">
            <a:extLst>
              <a:ext uri="{FF2B5EF4-FFF2-40B4-BE49-F238E27FC236}">
                <a16:creationId xmlns:a16="http://schemas.microsoft.com/office/drawing/2014/main" id="{34032348-6818-A963-76FE-028AB3EE1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968" y="1931422"/>
            <a:ext cx="3379584" cy="2564476"/>
          </a:xfrm>
          <a:prstGeom prst="rect">
            <a:avLst/>
          </a:prstGeom>
        </p:spPr>
      </p:pic>
      <p:pic>
        <p:nvPicPr>
          <p:cNvPr id="4" name="Grafik 3" descr="Ein Bild, das Milchprodukte, Joghurt, Paste Teig, Sour Cream enthält.&#10;&#10;Automatisch generierte Beschreibung">
            <a:extLst>
              <a:ext uri="{FF2B5EF4-FFF2-40B4-BE49-F238E27FC236}">
                <a16:creationId xmlns:a16="http://schemas.microsoft.com/office/drawing/2014/main" id="{BF202045-31E2-5F6C-6954-E5C1C78A12A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/>
          <a:stretch/>
        </p:blipFill>
        <p:spPr>
          <a:xfrm>
            <a:off x="458899" y="4838647"/>
            <a:ext cx="3379584" cy="30390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214</Words>
  <Application>Microsoft Office PowerPoint</Application>
  <PresentationFormat>A4-Papier (210 x 297 mm)</PresentationFormat>
  <Paragraphs>74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ProximaNova-Regular</vt:lpstr>
      <vt:lpstr>Times New Roman</vt:lpstr>
      <vt:lpstr>Standard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Chemnitz Vital</dc:creator>
  <cp:lastModifiedBy>Thorsten Reichelt</cp:lastModifiedBy>
  <cp:revision>52</cp:revision>
  <cp:lastPrinted>2024-03-18T09:40:51Z</cp:lastPrinted>
  <dcterms:created xsi:type="dcterms:W3CDTF">2015-01-07T12:28:33Z</dcterms:created>
  <dcterms:modified xsi:type="dcterms:W3CDTF">2024-05-24T09:26:26Z</dcterms:modified>
</cp:coreProperties>
</file>